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5" r:id="rId1"/>
  </p:sldMasterIdLst>
  <p:sldIdLst>
    <p:sldId id="256" r:id="rId2"/>
    <p:sldId id="260" r:id="rId3"/>
    <p:sldId id="257" r:id="rId4"/>
    <p:sldId id="258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505B7B-D9FA-463D-A6ED-972D2936E14F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B9A1010-F586-49F4-B46E-C5CA7E2E3E3D}">
      <dgm:prSet/>
      <dgm:spPr/>
      <dgm:t>
        <a:bodyPr/>
        <a:lstStyle/>
        <a:p>
          <a:r>
            <a:rPr lang="es-PE"/>
            <a:t>MLS: Moving Least Square</a:t>
          </a:r>
          <a:endParaRPr lang="en-US"/>
        </a:p>
      </dgm:t>
    </dgm:pt>
    <dgm:pt modelId="{8E93349F-DF12-491E-A6AA-8BC86AEF2347}" type="parTrans" cxnId="{FF996E19-1946-4B95-B6A7-077E77A140F0}">
      <dgm:prSet/>
      <dgm:spPr/>
      <dgm:t>
        <a:bodyPr/>
        <a:lstStyle/>
        <a:p>
          <a:endParaRPr lang="en-US"/>
        </a:p>
      </dgm:t>
    </dgm:pt>
    <dgm:pt modelId="{EFB14825-B13A-4D29-9B98-BA91F036B977}" type="sibTrans" cxnId="{FF996E19-1946-4B95-B6A7-077E77A140F0}">
      <dgm:prSet/>
      <dgm:spPr/>
      <dgm:t>
        <a:bodyPr/>
        <a:lstStyle/>
        <a:p>
          <a:endParaRPr lang="en-US"/>
        </a:p>
      </dgm:t>
    </dgm:pt>
    <dgm:pt modelId="{E013065D-3FE0-440F-899A-3ED304C39622}">
      <dgm:prSet/>
      <dgm:spPr/>
      <dgm:t>
        <a:bodyPr/>
        <a:lstStyle/>
        <a:p>
          <a:r>
            <a:rPr lang="es-PE"/>
            <a:t>MPM: Material Point Method</a:t>
          </a:r>
          <a:endParaRPr lang="en-US"/>
        </a:p>
      </dgm:t>
    </dgm:pt>
    <dgm:pt modelId="{EAB489EE-B854-4780-A311-302400D65A91}" type="parTrans" cxnId="{68397EC1-F1D1-4DE2-8716-D2611781963F}">
      <dgm:prSet/>
      <dgm:spPr/>
      <dgm:t>
        <a:bodyPr/>
        <a:lstStyle/>
        <a:p>
          <a:endParaRPr lang="en-US"/>
        </a:p>
      </dgm:t>
    </dgm:pt>
    <dgm:pt modelId="{7C2F0C67-DF0C-49CA-90CF-33733B6D684C}" type="sibTrans" cxnId="{68397EC1-F1D1-4DE2-8716-D2611781963F}">
      <dgm:prSet/>
      <dgm:spPr/>
      <dgm:t>
        <a:bodyPr/>
        <a:lstStyle/>
        <a:p>
          <a:endParaRPr lang="en-US"/>
        </a:p>
      </dgm:t>
    </dgm:pt>
    <dgm:pt modelId="{0468957F-A107-4672-9437-74FC30E9961F}">
      <dgm:prSet/>
      <dgm:spPr/>
      <dgm:t>
        <a:bodyPr/>
        <a:lstStyle/>
        <a:p>
          <a:r>
            <a:rPr lang="es-PE" dirty="0"/>
            <a:t>CPIC: Compatible </a:t>
          </a:r>
          <a:r>
            <a:rPr lang="es-PE" dirty="0" err="1"/>
            <a:t>Particle</a:t>
          </a:r>
          <a:r>
            <a:rPr lang="es-PE" dirty="0"/>
            <a:t>-In-Cell</a:t>
          </a:r>
          <a:endParaRPr lang="en-US" dirty="0"/>
        </a:p>
      </dgm:t>
    </dgm:pt>
    <dgm:pt modelId="{3E3F9D2F-8D9D-43A9-BD53-7257CC5589C0}" type="parTrans" cxnId="{45E23FD7-CC73-408A-B0C1-ADE86E4420C6}">
      <dgm:prSet/>
      <dgm:spPr/>
      <dgm:t>
        <a:bodyPr/>
        <a:lstStyle/>
        <a:p>
          <a:endParaRPr lang="en-US"/>
        </a:p>
      </dgm:t>
    </dgm:pt>
    <dgm:pt modelId="{5A3E0294-38C9-4028-8FC7-3C6FD3A692B0}" type="sibTrans" cxnId="{45E23FD7-CC73-408A-B0C1-ADE86E4420C6}">
      <dgm:prSet/>
      <dgm:spPr/>
      <dgm:t>
        <a:bodyPr/>
        <a:lstStyle/>
        <a:p>
          <a:endParaRPr lang="en-US"/>
        </a:p>
      </dgm:t>
    </dgm:pt>
    <dgm:pt modelId="{811F677B-800F-45FE-871A-0D5BE89CD060}" type="pres">
      <dgm:prSet presAssocID="{CE505B7B-D9FA-463D-A6ED-972D2936E1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FC9230D-6B7F-4324-BFA2-244914E8DB66}" type="pres">
      <dgm:prSet presAssocID="{3B9A1010-F586-49F4-B46E-C5CA7E2E3E3D}" presName="hierRoot1" presStyleCnt="0">
        <dgm:presLayoutVars>
          <dgm:hierBranch val="init"/>
        </dgm:presLayoutVars>
      </dgm:prSet>
      <dgm:spPr/>
    </dgm:pt>
    <dgm:pt modelId="{DE8B31AD-9358-4E19-BE10-E588295B503A}" type="pres">
      <dgm:prSet presAssocID="{3B9A1010-F586-49F4-B46E-C5CA7E2E3E3D}" presName="rootComposite1" presStyleCnt="0"/>
      <dgm:spPr/>
    </dgm:pt>
    <dgm:pt modelId="{01D61598-F1D0-4AF6-AD82-90AFF8AB08D6}" type="pres">
      <dgm:prSet presAssocID="{3B9A1010-F586-49F4-B46E-C5CA7E2E3E3D}" presName="rootText1" presStyleLbl="node0" presStyleIdx="0" presStyleCnt="3">
        <dgm:presLayoutVars>
          <dgm:chPref val="3"/>
        </dgm:presLayoutVars>
      </dgm:prSet>
      <dgm:spPr/>
    </dgm:pt>
    <dgm:pt modelId="{B23E3C04-3EE5-488D-946F-043688D2C9DA}" type="pres">
      <dgm:prSet presAssocID="{3B9A1010-F586-49F4-B46E-C5CA7E2E3E3D}" presName="rootConnector1" presStyleLbl="node1" presStyleIdx="0" presStyleCnt="0"/>
      <dgm:spPr/>
    </dgm:pt>
    <dgm:pt modelId="{5A4C1777-64E5-4AE7-8259-DDE3EBB243FB}" type="pres">
      <dgm:prSet presAssocID="{3B9A1010-F586-49F4-B46E-C5CA7E2E3E3D}" presName="hierChild2" presStyleCnt="0"/>
      <dgm:spPr/>
    </dgm:pt>
    <dgm:pt modelId="{FA1FAE22-6530-467E-ADCC-F009C867CABD}" type="pres">
      <dgm:prSet presAssocID="{3B9A1010-F586-49F4-B46E-C5CA7E2E3E3D}" presName="hierChild3" presStyleCnt="0"/>
      <dgm:spPr/>
    </dgm:pt>
    <dgm:pt modelId="{43A42BBF-995A-4BC3-B6BE-FF5E8050BF1A}" type="pres">
      <dgm:prSet presAssocID="{E013065D-3FE0-440F-899A-3ED304C39622}" presName="hierRoot1" presStyleCnt="0">
        <dgm:presLayoutVars>
          <dgm:hierBranch val="init"/>
        </dgm:presLayoutVars>
      </dgm:prSet>
      <dgm:spPr/>
    </dgm:pt>
    <dgm:pt modelId="{A917ACC2-9DD0-40AB-BDD9-D87F2EDEC2D4}" type="pres">
      <dgm:prSet presAssocID="{E013065D-3FE0-440F-899A-3ED304C39622}" presName="rootComposite1" presStyleCnt="0"/>
      <dgm:spPr/>
    </dgm:pt>
    <dgm:pt modelId="{1A832F19-4930-404B-89E0-154363F7A0AD}" type="pres">
      <dgm:prSet presAssocID="{E013065D-3FE0-440F-899A-3ED304C39622}" presName="rootText1" presStyleLbl="node0" presStyleIdx="1" presStyleCnt="3">
        <dgm:presLayoutVars>
          <dgm:chPref val="3"/>
        </dgm:presLayoutVars>
      </dgm:prSet>
      <dgm:spPr/>
    </dgm:pt>
    <dgm:pt modelId="{7E559C88-D313-4018-BD65-A503AB2ECEE5}" type="pres">
      <dgm:prSet presAssocID="{E013065D-3FE0-440F-899A-3ED304C39622}" presName="rootConnector1" presStyleLbl="node1" presStyleIdx="0" presStyleCnt="0"/>
      <dgm:spPr/>
    </dgm:pt>
    <dgm:pt modelId="{E8D6CD20-F037-4524-A0A2-037D2081CFA6}" type="pres">
      <dgm:prSet presAssocID="{E013065D-3FE0-440F-899A-3ED304C39622}" presName="hierChild2" presStyleCnt="0"/>
      <dgm:spPr/>
    </dgm:pt>
    <dgm:pt modelId="{4C7BD6AB-11BB-4D61-9B2D-4BD0B3E005C5}" type="pres">
      <dgm:prSet presAssocID="{E013065D-3FE0-440F-899A-3ED304C39622}" presName="hierChild3" presStyleCnt="0"/>
      <dgm:spPr/>
    </dgm:pt>
    <dgm:pt modelId="{09B772E1-DBD9-460F-BCC3-50688E0BEC64}" type="pres">
      <dgm:prSet presAssocID="{0468957F-A107-4672-9437-74FC30E9961F}" presName="hierRoot1" presStyleCnt="0">
        <dgm:presLayoutVars>
          <dgm:hierBranch val="init"/>
        </dgm:presLayoutVars>
      </dgm:prSet>
      <dgm:spPr/>
    </dgm:pt>
    <dgm:pt modelId="{7EAC9666-52FC-48B0-A493-717AC5DD7439}" type="pres">
      <dgm:prSet presAssocID="{0468957F-A107-4672-9437-74FC30E9961F}" presName="rootComposite1" presStyleCnt="0"/>
      <dgm:spPr/>
    </dgm:pt>
    <dgm:pt modelId="{C0E2CBB6-5C99-4A9E-BD0B-32FB94374F2C}" type="pres">
      <dgm:prSet presAssocID="{0468957F-A107-4672-9437-74FC30E9961F}" presName="rootText1" presStyleLbl="node0" presStyleIdx="2" presStyleCnt="3">
        <dgm:presLayoutVars>
          <dgm:chPref val="3"/>
        </dgm:presLayoutVars>
      </dgm:prSet>
      <dgm:spPr/>
    </dgm:pt>
    <dgm:pt modelId="{FF320F65-08B1-4EE2-9C85-B3A1E70D870D}" type="pres">
      <dgm:prSet presAssocID="{0468957F-A107-4672-9437-74FC30E9961F}" presName="rootConnector1" presStyleLbl="node1" presStyleIdx="0" presStyleCnt="0"/>
      <dgm:spPr/>
    </dgm:pt>
    <dgm:pt modelId="{FCCF423C-94CC-4A37-AFDD-396134010113}" type="pres">
      <dgm:prSet presAssocID="{0468957F-A107-4672-9437-74FC30E9961F}" presName="hierChild2" presStyleCnt="0"/>
      <dgm:spPr/>
    </dgm:pt>
    <dgm:pt modelId="{5BBEB00E-C3BB-4D79-912C-4C8AA4DAED3F}" type="pres">
      <dgm:prSet presAssocID="{0468957F-A107-4672-9437-74FC30E9961F}" presName="hierChild3" presStyleCnt="0"/>
      <dgm:spPr/>
    </dgm:pt>
  </dgm:ptLst>
  <dgm:cxnLst>
    <dgm:cxn modelId="{FF996E19-1946-4B95-B6A7-077E77A140F0}" srcId="{CE505B7B-D9FA-463D-A6ED-972D2936E14F}" destId="{3B9A1010-F586-49F4-B46E-C5CA7E2E3E3D}" srcOrd="0" destOrd="0" parTransId="{8E93349F-DF12-491E-A6AA-8BC86AEF2347}" sibTransId="{EFB14825-B13A-4D29-9B98-BA91F036B977}"/>
    <dgm:cxn modelId="{E552D243-2A93-4F7B-9240-01055073D767}" type="presOf" srcId="{CE505B7B-D9FA-463D-A6ED-972D2936E14F}" destId="{811F677B-800F-45FE-871A-0D5BE89CD060}" srcOrd="0" destOrd="0" presId="urn:microsoft.com/office/officeart/2009/3/layout/HorizontalOrganizationChart"/>
    <dgm:cxn modelId="{2244CC6E-436D-48F7-9AB8-39BF12F8CD1F}" type="presOf" srcId="{3B9A1010-F586-49F4-B46E-C5CA7E2E3E3D}" destId="{01D61598-F1D0-4AF6-AD82-90AFF8AB08D6}" srcOrd="0" destOrd="0" presId="urn:microsoft.com/office/officeart/2009/3/layout/HorizontalOrganizationChart"/>
    <dgm:cxn modelId="{41729683-63E1-45C5-8973-E708EB554812}" type="presOf" srcId="{E013065D-3FE0-440F-899A-3ED304C39622}" destId="{7E559C88-D313-4018-BD65-A503AB2ECEE5}" srcOrd="1" destOrd="0" presId="urn:microsoft.com/office/officeart/2009/3/layout/HorizontalOrganizationChart"/>
    <dgm:cxn modelId="{3606A98F-E849-4594-9DFD-ED6DD29630F8}" type="presOf" srcId="{0468957F-A107-4672-9437-74FC30E9961F}" destId="{C0E2CBB6-5C99-4A9E-BD0B-32FB94374F2C}" srcOrd="0" destOrd="0" presId="urn:microsoft.com/office/officeart/2009/3/layout/HorizontalOrganizationChart"/>
    <dgm:cxn modelId="{55AA54C1-B4E5-4401-B5E5-6AE2F063C8D6}" type="presOf" srcId="{3B9A1010-F586-49F4-B46E-C5CA7E2E3E3D}" destId="{B23E3C04-3EE5-488D-946F-043688D2C9DA}" srcOrd="1" destOrd="0" presId="urn:microsoft.com/office/officeart/2009/3/layout/HorizontalOrganizationChart"/>
    <dgm:cxn modelId="{68397EC1-F1D1-4DE2-8716-D2611781963F}" srcId="{CE505B7B-D9FA-463D-A6ED-972D2936E14F}" destId="{E013065D-3FE0-440F-899A-3ED304C39622}" srcOrd="1" destOrd="0" parTransId="{EAB489EE-B854-4780-A311-302400D65A91}" sibTransId="{7C2F0C67-DF0C-49CA-90CF-33733B6D684C}"/>
    <dgm:cxn modelId="{4769F7CA-9907-4D28-BDE3-E65D0709696A}" type="presOf" srcId="{E013065D-3FE0-440F-899A-3ED304C39622}" destId="{1A832F19-4930-404B-89E0-154363F7A0AD}" srcOrd="0" destOrd="0" presId="urn:microsoft.com/office/officeart/2009/3/layout/HorizontalOrganizationChart"/>
    <dgm:cxn modelId="{45E23FD7-CC73-408A-B0C1-ADE86E4420C6}" srcId="{CE505B7B-D9FA-463D-A6ED-972D2936E14F}" destId="{0468957F-A107-4672-9437-74FC30E9961F}" srcOrd="2" destOrd="0" parTransId="{3E3F9D2F-8D9D-43A9-BD53-7257CC5589C0}" sibTransId="{5A3E0294-38C9-4028-8FC7-3C6FD3A692B0}"/>
    <dgm:cxn modelId="{34287EE2-6B7B-49F3-A24A-73316C342A1F}" type="presOf" srcId="{0468957F-A107-4672-9437-74FC30E9961F}" destId="{FF320F65-08B1-4EE2-9C85-B3A1E70D870D}" srcOrd="1" destOrd="0" presId="urn:microsoft.com/office/officeart/2009/3/layout/HorizontalOrganizationChart"/>
    <dgm:cxn modelId="{03788C07-85B9-4441-97F0-D2315134FC56}" type="presParOf" srcId="{811F677B-800F-45FE-871A-0D5BE89CD060}" destId="{5FC9230D-6B7F-4324-BFA2-244914E8DB66}" srcOrd="0" destOrd="0" presId="urn:microsoft.com/office/officeart/2009/3/layout/HorizontalOrganizationChart"/>
    <dgm:cxn modelId="{7D942EEC-147B-4BCC-A954-8BFDEBA9928D}" type="presParOf" srcId="{5FC9230D-6B7F-4324-BFA2-244914E8DB66}" destId="{DE8B31AD-9358-4E19-BE10-E588295B503A}" srcOrd="0" destOrd="0" presId="urn:microsoft.com/office/officeart/2009/3/layout/HorizontalOrganizationChart"/>
    <dgm:cxn modelId="{965F2C43-66DF-46E7-A83A-EEF1BB43F247}" type="presParOf" srcId="{DE8B31AD-9358-4E19-BE10-E588295B503A}" destId="{01D61598-F1D0-4AF6-AD82-90AFF8AB08D6}" srcOrd="0" destOrd="0" presId="urn:microsoft.com/office/officeart/2009/3/layout/HorizontalOrganizationChart"/>
    <dgm:cxn modelId="{03376359-5751-4417-8809-4564E51BBE1B}" type="presParOf" srcId="{DE8B31AD-9358-4E19-BE10-E588295B503A}" destId="{B23E3C04-3EE5-488D-946F-043688D2C9DA}" srcOrd="1" destOrd="0" presId="urn:microsoft.com/office/officeart/2009/3/layout/HorizontalOrganizationChart"/>
    <dgm:cxn modelId="{11DB7A1C-B97B-437C-96FD-71F7A5F54785}" type="presParOf" srcId="{5FC9230D-6B7F-4324-BFA2-244914E8DB66}" destId="{5A4C1777-64E5-4AE7-8259-DDE3EBB243FB}" srcOrd="1" destOrd="0" presId="urn:microsoft.com/office/officeart/2009/3/layout/HorizontalOrganizationChart"/>
    <dgm:cxn modelId="{77BB644A-8C9E-419F-9EAD-495F4C4BFD1A}" type="presParOf" srcId="{5FC9230D-6B7F-4324-BFA2-244914E8DB66}" destId="{FA1FAE22-6530-467E-ADCC-F009C867CABD}" srcOrd="2" destOrd="0" presId="urn:microsoft.com/office/officeart/2009/3/layout/HorizontalOrganizationChart"/>
    <dgm:cxn modelId="{350FC64B-B173-41C1-8E86-776B001B8950}" type="presParOf" srcId="{811F677B-800F-45FE-871A-0D5BE89CD060}" destId="{43A42BBF-995A-4BC3-B6BE-FF5E8050BF1A}" srcOrd="1" destOrd="0" presId="urn:microsoft.com/office/officeart/2009/3/layout/HorizontalOrganizationChart"/>
    <dgm:cxn modelId="{9D240E97-292E-4EBB-937E-DE9DE6661187}" type="presParOf" srcId="{43A42BBF-995A-4BC3-B6BE-FF5E8050BF1A}" destId="{A917ACC2-9DD0-40AB-BDD9-D87F2EDEC2D4}" srcOrd="0" destOrd="0" presId="urn:microsoft.com/office/officeart/2009/3/layout/HorizontalOrganizationChart"/>
    <dgm:cxn modelId="{58FFC045-B93A-458D-A4EB-508116C2E469}" type="presParOf" srcId="{A917ACC2-9DD0-40AB-BDD9-D87F2EDEC2D4}" destId="{1A832F19-4930-404B-89E0-154363F7A0AD}" srcOrd="0" destOrd="0" presId="urn:microsoft.com/office/officeart/2009/3/layout/HorizontalOrganizationChart"/>
    <dgm:cxn modelId="{6FEF2CCC-869A-4AC6-8CD4-AF561353A542}" type="presParOf" srcId="{A917ACC2-9DD0-40AB-BDD9-D87F2EDEC2D4}" destId="{7E559C88-D313-4018-BD65-A503AB2ECEE5}" srcOrd="1" destOrd="0" presId="urn:microsoft.com/office/officeart/2009/3/layout/HorizontalOrganizationChart"/>
    <dgm:cxn modelId="{A4A0BAC5-EA1A-44CB-ACD6-A7FA3F64F730}" type="presParOf" srcId="{43A42BBF-995A-4BC3-B6BE-FF5E8050BF1A}" destId="{E8D6CD20-F037-4524-A0A2-037D2081CFA6}" srcOrd="1" destOrd="0" presId="urn:microsoft.com/office/officeart/2009/3/layout/HorizontalOrganizationChart"/>
    <dgm:cxn modelId="{8CE9423C-1667-4BCD-9618-3667BA06DE3A}" type="presParOf" srcId="{43A42BBF-995A-4BC3-B6BE-FF5E8050BF1A}" destId="{4C7BD6AB-11BB-4D61-9B2D-4BD0B3E005C5}" srcOrd="2" destOrd="0" presId="urn:microsoft.com/office/officeart/2009/3/layout/HorizontalOrganizationChart"/>
    <dgm:cxn modelId="{7A8A3B0F-22B9-4713-AD3F-2079AFBF1212}" type="presParOf" srcId="{811F677B-800F-45FE-871A-0D5BE89CD060}" destId="{09B772E1-DBD9-460F-BCC3-50688E0BEC64}" srcOrd="2" destOrd="0" presId="urn:microsoft.com/office/officeart/2009/3/layout/HorizontalOrganizationChart"/>
    <dgm:cxn modelId="{A628605F-5E8B-4365-A10F-1415A98346FF}" type="presParOf" srcId="{09B772E1-DBD9-460F-BCC3-50688E0BEC64}" destId="{7EAC9666-52FC-48B0-A493-717AC5DD7439}" srcOrd="0" destOrd="0" presId="urn:microsoft.com/office/officeart/2009/3/layout/HorizontalOrganizationChart"/>
    <dgm:cxn modelId="{E6DE9653-60AD-4512-8918-F75B6647BE86}" type="presParOf" srcId="{7EAC9666-52FC-48B0-A493-717AC5DD7439}" destId="{C0E2CBB6-5C99-4A9E-BD0B-32FB94374F2C}" srcOrd="0" destOrd="0" presId="urn:microsoft.com/office/officeart/2009/3/layout/HorizontalOrganizationChart"/>
    <dgm:cxn modelId="{21C01E4C-9052-47AE-9639-3D39AEA221EF}" type="presParOf" srcId="{7EAC9666-52FC-48B0-A493-717AC5DD7439}" destId="{FF320F65-08B1-4EE2-9C85-B3A1E70D870D}" srcOrd="1" destOrd="0" presId="urn:microsoft.com/office/officeart/2009/3/layout/HorizontalOrganizationChart"/>
    <dgm:cxn modelId="{1F095023-BE19-4BD0-BF97-B83823CBAB77}" type="presParOf" srcId="{09B772E1-DBD9-460F-BCC3-50688E0BEC64}" destId="{FCCF423C-94CC-4A37-AFDD-396134010113}" srcOrd="1" destOrd="0" presId="urn:microsoft.com/office/officeart/2009/3/layout/HorizontalOrganizationChart"/>
    <dgm:cxn modelId="{1CB29AA7-F89E-49BC-B7EA-4EBD6980885B}" type="presParOf" srcId="{09B772E1-DBD9-460F-BCC3-50688E0BEC64}" destId="{5BBEB00E-C3BB-4D79-912C-4C8AA4DAED3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D22FEE-FB5B-470F-BF7F-F3F03E8DBBDF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C0B39A2-654F-4078-8866-490A302B9482}">
      <dgm:prSet/>
      <dgm:spPr/>
      <dgm:t>
        <a:bodyPr/>
        <a:lstStyle/>
        <a:p>
          <a:r>
            <a:rPr lang="es-PE"/>
            <a:t>Two times faster tan before.</a:t>
          </a:r>
          <a:endParaRPr lang="en-US"/>
        </a:p>
      </dgm:t>
    </dgm:pt>
    <dgm:pt modelId="{B382BFDC-91F0-4F31-9C60-7BC89C6203ED}" type="parTrans" cxnId="{81E49B3A-88B1-4ED4-B5A4-AA56C374FF57}">
      <dgm:prSet/>
      <dgm:spPr/>
      <dgm:t>
        <a:bodyPr/>
        <a:lstStyle/>
        <a:p>
          <a:endParaRPr lang="en-US"/>
        </a:p>
      </dgm:t>
    </dgm:pt>
    <dgm:pt modelId="{1D6BDF7C-7CE0-4524-8115-288567E81F0F}" type="sibTrans" cxnId="{81E49B3A-88B1-4ED4-B5A4-AA56C374FF57}">
      <dgm:prSet/>
      <dgm:spPr/>
      <dgm:t>
        <a:bodyPr/>
        <a:lstStyle/>
        <a:p>
          <a:endParaRPr lang="en-US"/>
        </a:p>
      </dgm:t>
    </dgm:pt>
    <dgm:pt modelId="{B3F747E0-D737-47A7-A7BA-31AAFA66468C}">
      <dgm:prSet/>
      <dgm:spPr/>
      <dgm:t>
        <a:bodyPr/>
        <a:lstStyle/>
        <a:p>
          <a:r>
            <a:rPr lang="es-PE" dirty="0" err="1"/>
            <a:t>Sopport</a:t>
          </a:r>
          <a:r>
            <a:rPr lang="es-PE" dirty="0"/>
            <a:t> </a:t>
          </a:r>
          <a:r>
            <a:rPr lang="es-PE" dirty="0" err="1"/>
            <a:t>of</a:t>
          </a:r>
          <a:r>
            <a:rPr lang="es-PE" dirty="0"/>
            <a:t> new </a:t>
          </a:r>
          <a:r>
            <a:rPr lang="es-PE" dirty="0" err="1"/>
            <a:t>phenomena</a:t>
          </a:r>
          <a:r>
            <a:rPr lang="es-PE" dirty="0"/>
            <a:t>: </a:t>
          </a:r>
          <a:endParaRPr lang="en-US" dirty="0"/>
        </a:p>
      </dgm:t>
    </dgm:pt>
    <dgm:pt modelId="{92128731-A8BE-4664-985A-F991FC87FDA0}" type="parTrans" cxnId="{462158C5-040B-435C-ADF8-96E1F607817F}">
      <dgm:prSet/>
      <dgm:spPr/>
      <dgm:t>
        <a:bodyPr/>
        <a:lstStyle/>
        <a:p>
          <a:endParaRPr lang="en-US"/>
        </a:p>
      </dgm:t>
    </dgm:pt>
    <dgm:pt modelId="{D7E229BE-6CB4-45CB-A724-A817DED6172A}" type="sibTrans" cxnId="{462158C5-040B-435C-ADF8-96E1F607817F}">
      <dgm:prSet/>
      <dgm:spPr/>
      <dgm:t>
        <a:bodyPr/>
        <a:lstStyle/>
        <a:p>
          <a:endParaRPr lang="en-US"/>
        </a:p>
      </dgm:t>
    </dgm:pt>
    <dgm:pt modelId="{F09A306B-2623-4EE0-BDF6-1AF3B58FFFC1}">
      <dgm:prSet/>
      <dgm:spPr/>
      <dgm:t>
        <a:bodyPr/>
        <a:lstStyle/>
        <a:p>
          <a:r>
            <a:rPr lang="es-PE"/>
            <a:t>-Material Cutting.</a:t>
          </a:r>
          <a:endParaRPr lang="en-US"/>
        </a:p>
      </dgm:t>
    </dgm:pt>
    <dgm:pt modelId="{FBE0ED3D-A230-4895-9DFF-87423912A1D2}" type="parTrans" cxnId="{0BB49B88-E628-49F9-B57A-A3D699065EC3}">
      <dgm:prSet/>
      <dgm:spPr/>
      <dgm:t>
        <a:bodyPr/>
        <a:lstStyle/>
        <a:p>
          <a:endParaRPr lang="en-US"/>
        </a:p>
      </dgm:t>
    </dgm:pt>
    <dgm:pt modelId="{3A6FCD49-FAE8-4A2A-8535-392645DA4142}" type="sibTrans" cxnId="{0BB49B88-E628-49F9-B57A-A3D699065EC3}">
      <dgm:prSet/>
      <dgm:spPr/>
      <dgm:t>
        <a:bodyPr/>
        <a:lstStyle/>
        <a:p>
          <a:endParaRPr lang="en-US"/>
        </a:p>
      </dgm:t>
    </dgm:pt>
    <dgm:pt modelId="{777ECFCA-1647-476C-BA95-BE08829B5871}">
      <dgm:prSet/>
      <dgm:spPr/>
      <dgm:t>
        <a:bodyPr/>
        <a:lstStyle/>
        <a:p>
          <a:r>
            <a:rPr lang="es-PE"/>
            <a:t>-Dynamic Open Boundaries.</a:t>
          </a:r>
          <a:endParaRPr lang="en-US"/>
        </a:p>
      </dgm:t>
    </dgm:pt>
    <dgm:pt modelId="{E577C635-D50B-413E-BBC9-8EE227D22537}" type="parTrans" cxnId="{82A72F84-399A-4CBB-B473-04FE020C1211}">
      <dgm:prSet/>
      <dgm:spPr/>
      <dgm:t>
        <a:bodyPr/>
        <a:lstStyle/>
        <a:p>
          <a:endParaRPr lang="en-US"/>
        </a:p>
      </dgm:t>
    </dgm:pt>
    <dgm:pt modelId="{5252BFFB-AE10-43AD-B786-756F62A785EB}" type="sibTrans" cxnId="{82A72F84-399A-4CBB-B473-04FE020C1211}">
      <dgm:prSet/>
      <dgm:spPr/>
      <dgm:t>
        <a:bodyPr/>
        <a:lstStyle/>
        <a:p>
          <a:endParaRPr lang="en-US"/>
        </a:p>
      </dgm:t>
    </dgm:pt>
    <dgm:pt modelId="{D713D4CA-9E1A-403E-ABDD-5D5816B3B08D}">
      <dgm:prSet/>
      <dgm:spPr/>
      <dgm:t>
        <a:bodyPr/>
        <a:lstStyle/>
        <a:p>
          <a:r>
            <a:rPr lang="es-PE"/>
            <a:t>-Two-way coupling with rigid bodies.</a:t>
          </a:r>
          <a:endParaRPr lang="en-US"/>
        </a:p>
      </dgm:t>
    </dgm:pt>
    <dgm:pt modelId="{B3171547-5D65-42D3-B2F7-71122BD38335}" type="parTrans" cxnId="{B538EF78-FB85-4CCB-812A-24E90D38F24C}">
      <dgm:prSet/>
      <dgm:spPr/>
      <dgm:t>
        <a:bodyPr/>
        <a:lstStyle/>
        <a:p>
          <a:endParaRPr lang="en-US"/>
        </a:p>
      </dgm:t>
    </dgm:pt>
    <dgm:pt modelId="{BA10418A-1CC8-4869-B4EB-96A4DEC601F5}" type="sibTrans" cxnId="{B538EF78-FB85-4CCB-812A-24E90D38F24C}">
      <dgm:prSet/>
      <dgm:spPr/>
      <dgm:t>
        <a:bodyPr/>
        <a:lstStyle/>
        <a:p>
          <a:endParaRPr lang="en-US"/>
        </a:p>
      </dgm:t>
    </dgm:pt>
    <dgm:pt modelId="{65FD37B5-CB84-4F34-9F90-D267DC0F8D37}" type="pres">
      <dgm:prSet presAssocID="{36D22FEE-FB5B-470F-BF7F-F3F03E8DBBDF}" presName="outerComposite" presStyleCnt="0">
        <dgm:presLayoutVars>
          <dgm:chMax val="5"/>
          <dgm:dir/>
          <dgm:resizeHandles val="exact"/>
        </dgm:presLayoutVars>
      </dgm:prSet>
      <dgm:spPr/>
    </dgm:pt>
    <dgm:pt modelId="{265FFB4A-D3C2-40BC-A702-BBF640066F35}" type="pres">
      <dgm:prSet presAssocID="{36D22FEE-FB5B-470F-BF7F-F3F03E8DBBDF}" presName="dummyMaxCanvas" presStyleCnt="0">
        <dgm:presLayoutVars/>
      </dgm:prSet>
      <dgm:spPr/>
    </dgm:pt>
    <dgm:pt modelId="{E1BD6027-C2BF-4CF5-B2F7-9AFAE861883A}" type="pres">
      <dgm:prSet presAssocID="{36D22FEE-FB5B-470F-BF7F-F3F03E8DBBDF}" presName="FiveNodes_1" presStyleLbl="node1" presStyleIdx="0" presStyleCnt="5">
        <dgm:presLayoutVars>
          <dgm:bulletEnabled val="1"/>
        </dgm:presLayoutVars>
      </dgm:prSet>
      <dgm:spPr/>
    </dgm:pt>
    <dgm:pt modelId="{0EA56A6F-1D84-4564-A960-D9D89F3DEB2A}" type="pres">
      <dgm:prSet presAssocID="{36D22FEE-FB5B-470F-BF7F-F3F03E8DBBDF}" presName="FiveNodes_2" presStyleLbl="node1" presStyleIdx="1" presStyleCnt="5">
        <dgm:presLayoutVars>
          <dgm:bulletEnabled val="1"/>
        </dgm:presLayoutVars>
      </dgm:prSet>
      <dgm:spPr/>
    </dgm:pt>
    <dgm:pt modelId="{B6D3D07F-56F4-4BD6-A99C-7367CC0884DE}" type="pres">
      <dgm:prSet presAssocID="{36D22FEE-FB5B-470F-BF7F-F3F03E8DBBDF}" presName="FiveNodes_3" presStyleLbl="node1" presStyleIdx="2" presStyleCnt="5">
        <dgm:presLayoutVars>
          <dgm:bulletEnabled val="1"/>
        </dgm:presLayoutVars>
      </dgm:prSet>
      <dgm:spPr/>
    </dgm:pt>
    <dgm:pt modelId="{A9A9AF0B-1A01-45DB-9D13-32B9E3E32169}" type="pres">
      <dgm:prSet presAssocID="{36D22FEE-FB5B-470F-BF7F-F3F03E8DBBDF}" presName="FiveNodes_4" presStyleLbl="node1" presStyleIdx="3" presStyleCnt="5">
        <dgm:presLayoutVars>
          <dgm:bulletEnabled val="1"/>
        </dgm:presLayoutVars>
      </dgm:prSet>
      <dgm:spPr/>
    </dgm:pt>
    <dgm:pt modelId="{28582683-71B2-43DA-8B87-223424F56D00}" type="pres">
      <dgm:prSet presAssocID="{36D22FEE-FB5B-470F-BF7F-F3F03E8DBBDF}" presName="FiveNodes_5" presStyleLbl="node1" presStyleIdx="4" presStyleCnt="5">
        <dgm:presLayoutVars>
          <dgm:bulletEnabled val="1"/>
        </dgm:presLayoutVars>
      </dgm:prSet>
      <dgm:spPr/>
    </dgm:pt>
    <dgm:pt modelId="{12ED4015-69A7-4C6B-B542-51264CAB6DFF}" type="pres">
      <dgm:prSet presAssocID="{36D22FEE-FB5B-470F-BF7F-F3F03E8DBBDF}" presName="FiveConn_1-2" presStyleLbl="fgAccFollowNode1" presStyleIdx="0" presStyleCnt="4">
        <dgm:presLayoutVars>
          <dgm:bulletEnabled val="1"/>
        </dgm:presLayoutVars>
      </dgm:prSet>
      <dgm:spPr/>
    </dgm:pt>
    <dgm:pt modelId="{CA04A48E-CF08-46D4-896E-1E2855D27D87}" type="pres">
      <dgm:prSet presAssocID="{36D22FEE-FB5B-470F-BF7F-F3F03E8DBBDF}" presName="FiveConn_2-3" presStyleLbl="fgAccFollowNode1" presStyleIdx="1" presStyleCnt="4">
        <dgm:presLayoutVars>
          <dgm:bulletEnabled val="1"/>
        </dgm:presLayoutVars>
      </dgm:prSet>
      <dgm:spPr/>
    </dgm:pt>
    <dgm:pt modelId="{3B049015-8C0B-49DE-BC78-8391E8F9FA17}" type="pres">
      <dgm:prSet presAssocID="{36D22FEE-FB5B-470F-BF7F-F3F03E8DBBDF}" presName="FiveConn_3-4" presStyleLbl="fgAccFollowNode1" presStyleIdx="2" presStyleCnt="4">
        <dgm:presLayoutVars>
          <dgm:bulletEnabled val="1"/>
        </dgm:presLayoutVars>
      </dgm:prSet>
      <dgm:spPr/>
    </dgm:pt>
    <dgm:pt modelId="{BC78D96F-84E1-420C-BA67-BBD70A6F2A46}" type="pres">
      <dgm:prSet presAssocID="{36D22FEE-FB5B-470F-BF7F-F3F03E8DBBDF}" presName="FiveConn_4-5" presStyleLbl="fgAccFollowNode1" presStyleIdx="3" presStyleCnt="4">
        <dgm:presLayoutVars>
          <dgm:bulletEnabled val="1"/>
        </dgm:presLayoutVars>
      </dgm:prSet>
      <dgm:spPr/>
    </dgm:pt>
    <dgm:pt modelId="{76765B97-7FDA-41D5-8DF7-74A6F7F4056E}" type="pres">
      <dgm:prSet presAssocID="{36D22FEE-FB5B-470F-BF7F-F3F03E8DBBDF}" presName="FiveNodes_1_text" presStyleLbl="node1" presStyleIdx="4" presStyleCnt="5">
        <dgm:presLayoutVars>
          <dgm:bulletEnabled val="1"/>
        </dgm:presLayoutVars>
      </dgm:prSet>
      <dgm:spPr/>
    </dgm:pt>
    <dgm:pt modelId="{1A77B0D4-6DCA-42DD-8A13-39EF1A2D10B8}" type="pres">
      <dgm:prSet presAssocID="{36D22FEE-FB5B-470F-BF7F-F3F03E8DBBDF}" presName="FiveNodes_2_text" presStyleLbl="node1" presStyleIdx="4" presStyleCnt="5">
        <dgm:presLayoutVars>
          <dgm:bulletEnabled val="1"/>
        </dgm:presLayoutVars>
      </dgm:prSet>
      <dgm:spPr/>
    </dgm:pt>
    <dgm:pt modelId="{337C6B97-5A19-43D8-90AB-D9166B448C41}" type="pres">
      <dgm:prSet presAssocID="{36D22FEE-FB5B-470F-BF7F-F3F03E8DBBDF}" presName="FiveNodes_3_text" presStyleLbl="node1" presStyleIdx="4" presStyleCnt="5">
        <dgm:presLayoutVars>
          <dgm:bulletEnabled val="1"/>
        </dgm:presLayoutVars>
      </dgm:prSet>
      <dgm:spPr/>
    </dgm:pt>
    <dgm:pt modelId="{37C1D0AB-72AD-448E-B08D-941B0A02D3C1}" type="pres">
      <dgm:prSet presAssocID="{36D22FEE-FB5B-470F-BF7F-F3F03E8DBBDF}" presName="FiveNodes_4_text" presStyleLbl="node1" presStyleIdx="4" presStyleCnt="5">
        <dgm:presLayoutVars>
          <dgm:bulletEnabled val="1"/>
        </dgm:presLayoutVars>
      </dgm:prSet>
      <dgm:spPr/>
    </dgm:pt>
    <dgm:pt modelId="{92C70BFB-F738-49D6-8A86-D30EFAF40BCA}" type="pres">
      <dgm:prSet presAssocID="{36D22FEE-FB5B-470F-BF7F-F3F03E8DBBD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98B0F503-5EB4-4D20-A4AC-50FA0D76A53B}" type="presOf" srcId="{F09A306B-2623-4EE0-BDF6-1AF3B58FFFC1}" destId="{337C6B97-5A19-43D8-90AB-D9166B448C41}" srcOrd="1" destOrd="0" presId="urn:microsoft.com/office/officeart/2005/8/layout/vProcess5"/>
    <dgm:cxn modelId="{E4F39A26-7B3A-4CB5-A7A0-8AA34DD12B7B}" type="presOf" srcId="{B3F747E0-D737-47A7-A7BA-31AAFA66468C}" destId="{1A77B0D4-6DCA-42DD-8A13-39EF1A2D10B8}" srcOrd="1" destOrd="0" presId="urn:microsoft.com/office/officeart/2005/8/layout/vProcess5"/>
    <dgm:cxn modelId="{06E2DE29-8049-4EB8-AF8A-4F154A01EFE5}" type="presOf" srcId="{36D22FEE-FB5B-470F-BF7F-F3F03E8DBBDF}" destId="{65FD37B5-CB84-4F34-9F90-D267DC0F8D37}" srcOrd="0" destOrd="0" presId="urn:microsoft.com/office/officeart/2005/8/layout/vProcess5"/>
    <dgm:cxn modelId="{81E49B3A-88B1-4ED4-B5A4-AA56C374FF57}" srcId="{36D22FEE-FB5B-470F-BF7F-F3F03E8DBBDF}" destId="{EC0B39A2-654F-4078-8866-490A302B9482}" srcOrd="0" destOrd="0" parTransId="{B382BFDC-91F0-4F31-9C60-7BC89C6203ED}" sibTransId="{1D6BDF7C-7CE0-4524-8115-288567E81F0F}"/>
    <dgm:cxn modelId="{B196AC4E-AC63-4DB6-BBD3-9C5A098E5D95}" type="presOf" srcId="{1D6BDF7C-7CE0-4524-8115-288567E81F0F}" destId="{12ED4015-69A7-4C6B-B542-51264CAB6DFF}" srcOrd="0" destOrd="0" presId="urn:microsoft.com/office/officeart/2005/8/layout/vProcess5"/>
    <dgm:cxn modelId="{4A26EE70-6230-414C-8B61-A7184F5AB89E}" type="presOf" srcId="{777ECFCA-1647-476C-BA95-BE08829B5871}" destId="{A9A9AF0B-1A01-45DB-9D13-32B9E3E32169}" srcOrd="0" destOrd="0" presId="urn:microsoft.com/office/officeart/2005/8/layout/vProcess5"/>
    <dgm:cxn modelId="{AB574272-77F5-4554-9E64-E1135C06DCDC}" type="presOf" srcId="{3A6FCD49-FAE8-4A2A-8535-392645DA4142}" destId="{3B049015-8C0B-49DE-BC78-8391E8F9FA17}" srcOrd="0" destOrd="0" presId="urn:microsoft.com/office/officeart/2005/8/layout/vProcess5"/>
    <dgm:cxn modelId="{B538EF78-FB85-4CCB-812A-24E90D38F24C}" srcId="{36D22FEE-FB5B-470F-BF7F-F3F03E8DBBDF}" destId="{D713D4CA-9E1A-403E-ABDD-5D5816B3B08D}" srcOrd="4" destOrd="0" parTransId="{B3171547-5D65-42D3-B2F7-71122BD38335}" sibTransId="{BA10418A-1CC8-4869-B4EB-96A4DEC601F5}"/>
    <dgm:cxn modelId="{E448C981-8AC2-4F1D-9B94-29CA15F5676A}" type="presOf" srcId="{EC0B39A2-654F-4078-8866-490A302B9482}" destId="{E1BD6027-C2BF-4CF5-B2F7-9AFAE861883A}" srcOrd="0" destOrd="0" presId="urn:microsoft.com/office/officeart/2005/8/layout/vProcess5"/>
    <dgm:cxn modelId="{82A72F84-399A-4CBB-B473-04FE020C1211}" srcId="{36D22FEE-FB5B-470F-BF7F-F3F03E8DBBDF}" destId="{777ECFCA-1647-476C-BA95-BE08829B5871}" srcOrd="3" destOrd="0" parTransId="{E577C635-D50B-413E-BBC9-8EE227D22537}" sibTransId="{5252BFFB-AE10-43AD-B786-756F62A785EB}"/>
    <dgm:cxn modelId="{09073F87-F938-4976-A72B-123D81E3A706}" type="presOf" srcId="{EC0B39A2-654F-4078-8866-490A302B9482}" destId="{76765B97-7FDA-41D5-8DF7-74A6F7F4056E}" srcOrd="1" destOrd="0" presId="urn:microsoft.com/office/officeart/2005/8/layout/vProcess5"/>
    <dgm:cxn modelId="{0BB49B88-E628-49F9-B57A-A3D699065EC3}" srcId="{36D22FEE-FB5B-470F-BF7F-F3F03E8DBBDF}" destId="{F09A306B-2623-4EE0-BDF6-1AF3B58FFFC1}" srcOrd="2" destOrd="0" parTransId="{FBE0ED3D-A230-4895-9DFF-87423912A1D2}" sibTransId="{3A6FCD49-FAE8-4A2A-8535-392645DA4142}"/>
    <dgm:cxn modelId="{0C320B93-8D10-4568-8C7A-A8F5D99A248B}" type="presOf" srcId="{777ECFCA-1647-476C-BA95-BE08829B5871}" destId="{37C1D0AB-72AD-448E-B08D-941B0A02D3C1}" srcOrd="1" destOrd="0" presId="urn:microsoft.com/office/officeart/2005/8/layout/vProcess5"/>
    <dgm:cxn modelId="{12F32D94-4B9E-4FDC-9BF7-A784E6C21FE3}" type="presOf" srcId="{D7E229BE-6CB4-45CB-A724-A817DED6172A}" destId="{CA04A48E-CF08-46D4-896E-1E2855D27D87}" srcOrd="0" destOrd="0" presId="urn:microsoft.com/office/officeart/2005/8/layout/vProcess5"/>
    <dgm:cxn modelId="{F5234A99-3225-4D5E-8B1C-E673364048F9}" type="presOf" srcId="{D713D4CA-9E1A-403E-ABDD-5D5816B3B08D}" destId="{28582683-71B2-43DA-8B87-223424F56D00}" srcOrd="0" destOrd="0" presId="urn:microsoft.com/office/officeart/2005/8/layout/vProcess5"/>
    <dgm:cxn modelId="{50B595B0-B124-4C68-AE30-F6FC414BF063}" type="presOf" srcId="{5252BFFB-AE10-43AD-B786-756F62A785EB}" destId="{BC78D96F-84E1-420C-BA67-BBD70A6F2A46}" srcOrd="0" destOrd="0" presId="urn:microsoft.com/office/officeart/2005/8/layout/vProcess5"/>
    <dgm:cxn modelId="{C32711BE-1290-4EAB-A96C-885849C34AE9}" type="presOf" srcId="{B3F747E0-D737-47A7-A7BA-31AAFA66468C}" destId="{0EA56A6F-1D84-4564-A960-D9D89F3DEB2A}" srcOrd="0" destOrd="0" presId="urn:microsoft.com/office/officeart/2005/8/layout/vProcess5"/>
    <dgm:cxn modelId="{462158C5-040B-435C-ADF8-96E1F607817F}" srcId="{36D22FEE-FB5B-470F-BF7F-F3F03E8DBBDF}" destId="{B3F747E0-D737-47A7-A7BA-31AAFA66468C}" srcOrd="1" destOrd="0" parTransId="{92128731-A8BE-4664-985A-F991FC87FDA0}" sibTransId="{D7E229BE-6CB4-45CB-A724-A817DED6172A}"/>
    <dgm:cxn modelId="{CD1AC9E3-860E-419B-8A6A-A85503CDEAF8}" type="presOf" srcId="{D713D4CA-9E1A-403E-ABDD-5D5816B3B08D}" destId="{92C70BFB-F738-49D6-8A86-D30EFAF40BCA}" srcOrd="1" destOrd="0" presId="urn:microsoft.com/office/officeart/2005/8/layout/vProcess5"/>
    <dgm:cxn modelId="{9C0A96E5-2C3F-4FD1-9AE5-349773E8A528}" type="presOf" srcId="{F09A306B-2623-4EE0-BDF6-1AF3B58FFFC1}" destId="{B6D3D07F-56F4-4BD6-A99C-7367CC0884DE}" srcOrd="0" destOrd="0" presId="urn:microsoft.com/office/officeart/2005/8/layout/vProcess5"/>
    <dgm:cxn modelId="{A71909B2-B471-4681-8A25-2BCBC96BC3B4}" type="presParOf" srcId="{65FD37B5-CB84-4F34-9F90-D267DC0F8D37}" destId="{265FFB4A-D3C2-40BC-A702-BBF640066F35}" srcOrd="0" destOrd="0" presId="urn:microsoft.com/office/officeart/2005/8/layout/vProcess5"/>
    <dgm:cxn modelId="{36D81A2A-9204-4664-835A-C5BEC57CB455}" type="presParOf" srcId="{65FD37B5-CB84-4F34-9F90-D267DC0F8D37}" destId="{E1BD6027-C2BF-4CF5-B2F7-9AFAE861883A}" srcOrd="1" destOrd="0" presId="urn:microsoft.com/office/officeart/2005/8/layout/vProcess5"/>
    <dgm:cxn modelId="{DCC56364-2606-42A4-BD05-306E01F4DD28}" type="presParOf" srcId="{65FD37B5-CB84-4F34-9F90-D267DC0F8D37}" destId="{0EA56A6F-1D84-4564-A960-D9D89F3DEB2A}" srcOrd="2" destOrd="0" presId="urn:microsoft.com/office/officeart/2005/8/layout/vProcess5"/>
    <dgm:cxn modelId="{8990323E-4888-4401-95ED-7F5CBEC2E0D1}" type="presParOf" srcId="{65FD37B5-CB84-4F34-9F90-D267DC0F8D37}" destId="{B6D3D07F-56F4-4BD6-A99C-7367CC0884DE}" srcOrd="3" destOrd="0" presId="urn:microsoft.com/office/officeart/2005/8/layout/vProcess5"/>
    <dgm:cxn modelId="{4DDEE78E-6985-44BE-9AF3-EEA0FDD1D60A}" type="presParOf" srcId="{65FD37B5-CB84-4F34-9F90-D267DC0F8D37}" destId="{A9A9AF0B-1A01-45DB-9D13-32B9E3E32169}" srcOrd="4" destOrd="0" presId="urn:microsoft.com/office/officeart/2005/8/layout/vProcess5"/>
    <dgm:cxn modelId="{EA40C3E9-F90C-48F9-B372-A116BD6F93AF}" type="presParOf" srcId="{65FD37B5-CB84-4F34-9F90-D267DC0F8D37}" destId="{28582683-71B2-43DA-8B87-223424F56D00}" srcOrd="5" destOrd="0" presId="urn:microsoft.com/office/officeart/2005/8/layout/vProcess5"/>
    <dgm:cxn modelId="{2223CE00-C55E-4466-B5D5-9DE631405EA6}" type="presParOf" srcId="{65FD37B5-CB84-4F34-9F90-D267DC0F8D37}" destId="{12ED4015-69A7-4C6B-B542-51264CAB6DFF}" srcOrd="6" destOrd="0" presId="urn:microsoft.com/office/officeart/2005/8/layout/vProcess5"/>
    <dgm:cxn modelId="{A18898F6-78FD-4C29-9CBF-68F2F793FF43}" type="presParOf" srcId="{65FD37B5-CB84-4F34-9F90-D267DC0F8D37}" destId="{CA04A48E-CF08-46D4-896E-1E2855D27D87}" srcOrd="7" destOrd="0" presId="urn:microsoft.com/office/officeart/2005/8/layout/vProcess5"/>
    <dgm:cxn modelId="{D98CDDD6-09CD-4C69-BE7F-F2602869FBB7}" type="presParOf" srcId="{65FD37B5-CB84-4F34-9F90-D267DC0F8D37}" destId="{3B049015-8C0B-49DE-BC78-8391E8F9FA17}" srcOrd="8" destOrd="0" presId="urn:microsoft.com/office/officeart/2005/8/layout/vProcess5"/>
    <dgm:cxn modelId="{AA14C6D4-FBB3-44AE-A5CB-82B5C4E08DC4}" type="presParOf" srcId="{65FD37B5-CB84-4F34-9F90-D267DC0F8D37}" destId="{BC78D96F-84E1-420C-BA67-BBD70A6F2A46}" srcOrd="9" destOrd="0" presId="urn:microsoft.com/office/officeart/2005/8/layout/vProcess5"/>
    <dgm:cxn modelId="{426E6CED-9219-49C2-BA47-66DCB31F65D0}" type="presParOf" srcId="{65FD37B5-CB84-4F34-9F90-D267DC0F8D37}" destId="{76765B97-7FDA-41D5-8DF7-74A6F7F4056E}" srcOrd="10" destOrd="0" presId="urn:microsoft.com/office/officeart/2005/8/layout/vProcess5"/>
    <dgm:cxn modelId="{580093ED-7E90-4CB4-969D-8BDFB1DD1A8C}" type="presParOf" srcId="{65FD37B5-CB84-4F34-9F90-D267DC0F8D37}" destId="{1A77B0D4-6DCA-42DD-8A13-39EF1A2D10B8}" srcOrd="11" destOrd="0" presId="urn:microsoft.com/office/officeart/2005/8/layout/vProcess5"/>
    <dgm:cxn modelId="{18501A51-A216-4536-B206-91FBCD43259D}" type="presParOf" srcId="{65FD37B5-CB84-4F34-9F90-D267DC0F8D37}" destId="{337C6B97-5A19-43D8-90AB-D9166B448C41}" srcOrd="12" destOrd="0" presId="urn:microsoft.com/office/officeart/2005/8/layout/vProcess5"/>
    <dgm:cxn modelId="{30D56851-8DAD-4626-8C6E-526CB70A845C}" type="presParOf" srcId="{65FD37B5-CB84-4F34-9F90-D267DC0F8D37}" destId="{37C1D0AB-72AD-448E-B08D-941B0A02D3C1}" srcOrd="13" destOrd="0" presId="urn:microsoft.com/office/officeart/2005/8/layout/vProcess5"/>
    <dgm:cxn modelId="{EC1114B1-68B9-475C-9630-D209EACDF53A}" type="presParOf" srcId="{65FD37B5-CB84-4F34-9F90-D267DC0F8D37}" destId="{92C70BFB-F738-49D6-8A86-D30EFAF40BCA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3F045E-D8BC-47E2-B437-5ABF7FF9668D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6AE3B2C-82C8-4B79-812A-DCE071619761}">
      <dgm:prSet/>
      <dgm:spPr/>
      <dgm:t>
        <a:bodyPr/>
        <a:lstStyle/>
        <a:p>
          <a:r>
            <a:rPr lang="es-PE" b="1" dirty="0" err="1"/>
            <a:t>Particles</a:t>
          </a:r>
          <a:r>
            <a:rPr lang="es-PE" b="1" dirty="0"/>
            <a:t> </a:t>
          </a:r>
          <a:r>
            <a:rPr lang="es-PE" b="1" dirty="0" err="1"/>
            <a:t>to</a:t>
          </a:r>
          <a:r>
            <a:rPr lang="es-PE" b="1" dirty="0"/>
            <a:t> </a:t>
          </a:r>
          <a:r>
            <a:rPr lang="es-PE" b="1" dirty="0" err="1"/>
            <a:t>Grid</a:t>
          </a:r>
          <a:r>
            <a:rPr lang="es-PE" b="1" dirty="0"/>
            <a:t>: </a:t>
          </a:r>
          <a:r>
            <a:rPr lang="es-PE" dirty="0"/>
            <a:t>Use APIC </a:t>
          </a:r>
          <a:r>
            <a:rPr lang="es-PE" dirty="0" err="1"/>
            <a:t>or</a:t>
          </a:r>
          <a:r>
            <a:rPr lang="es-PE" dirty="0"/>
            <a:t> </a:t>
          </a:r>
          <a:r>
            <a:rPr lang="es-PE" dirty="0" err="1"/>
            <a:t>PolyPIC</a:t>
          </a:r>
          <a:r>
            <a:rPr lang="es-PE" dirty="0"/>
            <a:t> </a:t>
          </a:r>
          <a:r>
            <a:rPr lang="es-PE" dirty="0" err="1"/>
            <a:t>to</a:t>
          </a:r>
          <a:r>
            <a:rPr lang="es-PE" dirty="0"/>
            <a:t> transfer </a:t>
          </a:r>
          <a:r>
            <a:rPr lang="es-PE" dirty="0" err="1"/>
            <a:t>mass</a:t>
          </a:r>
          <a:r>
            <a:rPr lang="es-PE" dirty="0"/>
            <a:t> and </a:t>
          </a:r>
          <a:r>
            <a:rPr lang="es-PE" dirty="0" err="1"/>
            <a:t>momentum</a:t>
          </a:r>
          <a:r>
            <a:rPr lang="es-PE" dirty="0"/>
            <a:t> </a:t>
          </a:r>
          <a:r>
            <a:rPr lang="es-PE" dirty="0" err="1"/>
            <a:t>from</a:t>
          </a:r>
          <a:r>
            <a:rPr lang="es-PE" dirty="0"/>
            <a:t> </a:t>
          </a:r>
          <a:r>
            <a:rPr lang="es-PE" dirty="0" err="1"/>
            <a:t>particles</a:t>
          </a:r>
          <a:r>
            <a:rPr lang="es-PE" dirty="0"/>
            <a:t> </a:t>
          </a:r>
          <a:r>
            <a:rPr lang="es-PE" dirty="0" err="1"/>
            <a:t>to</a:t>
          </a:r>
          <a:r>
            <a:rPr lang="es-PE" dirty="0"/>
            <a:t> </a:t>
          </a:r>
          <a:r>
            <a:rPr lang="es-PE" dirty="0" err="1"/>
            <a:t>grid</a:t>
          </a:r>
          <a:r>
            <a:rPr lang="es-PE" dirty="0"/>
            <a:t>.</a:t>
          </a:r>
          <a:endParaRPr lang="en-US" dirty="0"/>
        </a:p>
      </dgm:t>
    </dgm:pt>
    <dgm:pt modelId="{8B880054-1D4A-4450-AD0A-5598B179970E}" type="parTrans" cxnId="{8B220EFA-05C0-4454-947E-DDA8CAEF35B9}">
      <dgm:prSet/>
      <dgm:spPr/>
      <dgm:t>
        <a:bodyPr/>
        <a:lstStyle/>
        <a:p>
          <a:endParaRPr lang="en-US"/>
        </a:p>
      </dgm:t>
    </dgm:pt>
    <dgm:pt modelId="{CCC09909-3F87-456D-9288-DC771101A4E2}" type="sibTrans" cxnId="{8B220EFA-05C0-4454-947E-DDA8CAEF35B9}">
      <dgm:prSet/>
      <dgm:spPr/>
      <dgm:t>
        <a:bodyPr/>
        <a:lstStyle/>
        <a:p>
          <a:endParaRPr lang="en-US"/>
        </a:p>
      </dgm:t>
    </dgm:pt>
    <dgm:pt modelId="{7F5070F5-4247-4CAD-9C97-F494052F24DD}">
      <dgm:prSet/>
      <dgm:spPr/>
      <dgm:t>
        <a:bodyPr/>
        <a:lstStyle/>
        <a:p>
          <a:r>
            <a:rPr lang="es-PE" b="1"/>
            <a:t>Update grid momentum: </a:t>
          </a:r>
          <a:r>
            <a:rPr lang="es-PE"/>
            <a:t>Use either symplectic Euler backward Euler to update grid momentum.</a:t>
          </a:r>
          <a:endParaRPr lang="en-US"/>
        </a:p>
      </dgm:t>
    </dgm:pt>
    <dgm:pt modelId="{682A4162-5C92-47E9-BEA6-FD4F86BDFBB9}" type="parTrans" cxnId="{DC170875-7708-4AC6-B82F-97AA99817ECF}">
      <dgm:prSet/>
      <dgm:spPr/>
      <dgm:t>
        <a:bodyPr/>
        <a:lstStyle/>
        <a:p>
          <a:endParaRPr lang="en-US"/>
        </a:p>
      </dgm:t>
    </dgm:pt>
    <dgm:pt modelId="{239F7678-D1E6-4732-96C7-113C440ACC46}" type="sibTrans" cxnId="{DC170875-7708-4AC6-B82F-97AA99817ECF}">
      <dgm:prSet/>
      <dgm:spPr/>
      <dgm:t>
        <a:bodyPr/>
        <a:lstStyle/>
        <a:p>
          <a:endParaRPr lang="en-US"/>
        </a:p>
      </dgm:t>
    </dgm:pt>
    <dgm:pt modelId="{A87510A2-D7E2-4DD6-BDDD-9736C1129590}">
      <dgm:prSet/>
      <dgm:spPr/>
      <dgm:t>
        <a:bodyPr/>
        <a:lstStyle/>
        <a:p>
          <a:r>
            <a:rPr lang="es-PE" b="1" dirty="0" err="1"/>
            <a:t>Grid</a:t>
          </a:r>
          <a:r>
            <a:rPr lang="es-PE" b="1" dirty="0"/>
            <a:t> </a:t>
          </a:r>
          <a:r>
            <a:rPr lang="es-PE" b="1" dirty="0" err="1"/>
            <a:t>to</a:t>
          </a:r>
          <a:r>
            <a:rPr lang="es-PE" b="1" dirty="0"/>
            <a:t> </a:t>
          </a:r>
          <a:r>
            <a:rPr lang="es-PE" b="1" dirty="0" err="1"/>
            <a:t>particles</a:t>
          </a:r>
          <a:r>
            <a:rPr lang="es-PE" b="1" dirty="0"/>
            <a:t>: </a:t>
          </a:r>
          <a:r>
            <a:rPr lang="es-PE" dirty="0"/>
            <a:t>Use APIC </a:t>
          </a:r>
          <a:r>
            <a:rPr lang="es-PE" dirty="0" err="1"/>
            <a:t>or</a:t>
          </a:r>
          <a:r>
            <a:rPr lang="es-PE" dirty="0"/>
            <a:t> </a:t>
          </a:r>
          <a:r>
            <a:rPr lang="es-PE" dirty="0" err="1"/>
            <a:t>PolyAPIC</a:t>
          </a:r>
          <a:r>
            <a:rPr lang="es-PE" dirty="0"/>
            <a:t> </a:t>
          </a:r>
          <a:r>
            <a:rPr lang="es-PE" dirty="0" err="1"/>
            <a:t>to</a:t>
          </a:r>
          <a:r>
            <a:rPr lang="es-PE" dirty="0"/>
            <a:t> transfer </a:t>
          </a:r>
          <a:r>
            <a:rPr lang="es-PE" dirty="0" err="1"/>
            <a:t>velocities</a:t>
          </a:r>
          <a:r>
            <a:rPr lang="es-PE" dirty="0"/>
            <a:t> and </a:t>
          </a:r>
          <a:r>
            <a:rPr lang="es-PE" dirty="0" err="1"/>
            <a:t>affine</a:t>
          </a:r>
          <a:r>
            <a:rPr lang="es-PE" dirty="0"/>
            <a:t>/</a:t>
          </a:r>
          <a:r>
            <a:rPr lang="es-PE" dirty="0" err="1"/>
            <a:t>polynomail</a:t>
          </a:r>
          <a:r>
            <a:rPr lang="es-PE" dirty="0"/>
            <a:t> </a:t>
          </a:r>
          <a:r>
            <a:rPr lang="es-PE" dirty="0" err="1"/>
            <a:t>coefficienets</a:t>
          </a:r>
          <a:r>
            <a:rPr lang="es-PE" dirty="0"/>
            <a:t> </a:t>
          </a:r>
          <a:r>
            <a:rPr lang="es-PE" dirty="0" err="1"/>
            <a:t>from</a:t>
          </a:r>
          <a:r>
            <a:rPr lang="es-PE" dirty="0"/>
            <a:t> </a:t>
          </a:r>
          <a:r>
            <a:rPr lang="es-PE" dirty="0" err="1"/>
            <a:t>the</a:t>
          </a:r>
          <a:r>
            <a:rPr lang="es-PE" dirty="0"/>
            <a:t> </a:t>
          </a:r>
          <a:r>
            <a:rPr lang="es-PE" dirty="0" err="1"/>
            <a:t>grid</a:t>
          </a:r>
          <a:r>
            <a:rPr lang="es-PE" dirty="0"/>
            <a:t> </a:t>
          </a:r>
          <a:r>
            <a:rPr lang="es-PE" dirty="0" err="1"/>
            <a:t>to</a:t>
          </a:r>
          <a:r>
            <a:rPr lang="es-PE" dirty="0"/>
            <a:t> </a:t>
          </a:r>
          <a:r>
            <a:rPr lang="es-PE" dirty="0" err="1"/>
            <a:t>the</a:t>
          </a:r>
          <a:r>
            <a:rPr lang="es-PE" dirty="0"/>
            <a:t> </a:t>
          </a:r>
          <a:r>
            <a:rPr lang="es-PE" dirty="0" err="1"/>
            <a:t>particles</a:t>
          </a:r>
          <a:r>
            <a:rPr lang="es-PE" dirty="0"/>
            <a:t>.</a:t>
          </a:r>
          <a:endParaRPr lang="en-US" dirty="0"/>
        </a:p>
      </dgm:t>
    </dgm:pt>
    <dgm:pt modelId="{0AE547D5-4F3A-4049-BD23-D0F743A8E710}" type="parTrans" cxnId="{45394F64-FC96-4D61-BFF5-CD493A93024C}">
      <dgm:prSet/>
      <dgm:spPr/>
      <dgm:t>
        <a:bodyPr/>
        <a:lstStyle/>
        <a:p>
          <a:endParaRPr lang="en-US"/>
        </a:p>
      </dgm:t>
    </dgm:pt>
    <dgm:pt modelId="{B39E3228-49AB-4EC3-9C6B-85BC9E83973B}" type="sibTrans" cxnId="{45394F64-FC96-4D61-BFF5-CD493A93024C}">
      <dgm:prSet/>
      <dgm:spPr/>
      <dgm:t>
        <a:bodyPr/>
        <a:lstStyle/>
        <a:p>
          <a:endParaRPr lang="en-US"/>
        </a:p>
      </dgm:t>
    </dgm:pt>
    <dgm:pt modelId="{611ED706-A631-4827-AB34-0425AACD569D}">
      <dgm:prSet/>
      <dgm:spPr/>
      <dgm:t>
        <a:bodyPr/>
        <a:lstStyle/>
        <a:p>
          <a:r>
            <a:rPr lang="es-PE" b="1"/>
            <a:t>Particle deformation gradient: </a:t>
          </a:r>
          <a:r>
            <a:rPr lang="es-PE"/>
            <a:t>Update particle deformation gradient using the MLS approximation to the velocity gradient.</a:t>
          </a:r>
          <a:endParaRPr lang="en-US"/>
        </a:p>
      </dgm:t>
    </dgm:pt>
    <dgm:pt modelId="{30356616-D00F-496A-9B80-815E38942679}" type="parTrans" cxnId="{8FA6ADC2-E171-4D21-A780-6D716FE1CFC1}">
      <dgm:prSet/>
      <dgm:spPr/>
      <dgm:t>
        <a:bodyPr/>
        <a:lstStyle/>
        <a:p>
          <a:endParaRPr lang="en-US"/>
        </a:p>
      </dgm:t>
    </dgm:pt>
    <dgm:pt modelId="{74B17A6A-2999-40F5-A983-6379730F38A9}" type="sibTrans" cxnId="{8FA6ADC2-E171-4D21-A780-6D716FE1CFC1}">
      <dgm:prSet/>
      <dgm:spPr/>
      <dgm:t>
        <a:bodyPr/>
        <a:lstStyle/>
        <a:p>
          <a:endParaRPr lang="en-US"/>
        </a:p>
      </dgm:t>
    </dgm:pt>
    <dgm:pt modelId="{C5CF9ADC-423F-4FAB-9FCC-C2C5CF0C7F1A}">
      <dgm:prSet/>
      <dgm:spPr/>
      <dgm:t>
        <a:bodyPr/>
        <a:lstStyle/>
        <a:p>
          <a:r>
            <a:rPr lang="es-PE" b="1"/>
            <a:t>Update particles plasticity: </a:t>
          </a:r>
          <a:r>
            <a:rPr lang="es-PE"/>
            <a:t>Project particle deformation gradient for plasticity.</a:t>
          </a:r>
          <a:endParaRPr lang="en-US"/>
        </a:p>
      </dgm:t>
    </dgm:pt>
    <dgm:pt modelId="{E9A30DE6-AD8B-47AB-AD6E-8AECD589928D}" type="parTrans" cxnId="{5A5BE83D-C059-47A1-B3B3-47FD0D7216D4}">
      <dgm:prSet/>
      <dgm:spPr/>
      <dgm:t>
        <a:bodyPr/>
        <a:lstStyle/>
        <a:p>
          <a:endParaRPr lang="en-US"/>
        </a:p>
      </dgm:t>
    </dgm:pt>
    <dgm:pt modelId="{7957EB16-30F7-4295-8102-98EAE00C8A52}" type="sibTrans" cxnId="{5A5BE83D-C059-47A1-B3B3-47FD0D7216D4}">
      <dgm:prSet/>
      <dgm:spPr/>
      <dgm:t>
        <a:bodyPr/>
        <a:lstStyle/>
        <a:p>
          <a:endParaRPr lang="en-US"/>
        </a:p>
      </dgm:t>
    </dgm:pt>
    <dgm:pt modelId="{7982AF4A-C0B6-4662-B368-D9A5EBB4CDAC}">
      <dgm:prSet/>
      <dgm:spPr/>
      <dgm:t>
        <a:bodyPr/>
        <a:lstStyle/>
        <a:p>
          <a:r>
            <a:rPr lang="es-PE" b="1"/>
            <a:t>Particle advection: </a:t>
          </a:r>
          <a:r>
            <a:rPr lang="es-PE"/>
            <a:t>Particle positions are updated with their new velocities.</a:t>
          </a:r>
          <a:endParaRPr lang="en-US"/>
        </a:p>
      </dgm:t>
    </dgm:pt>
    <dgm:pt modelId="{6CC2221E-5C18-48A8-885C-3C979EE3A64E}" type="parTrans" cxnId="{9627A154-B052-4ED9-AED4-0A8FB71807A8}">
      <dgm:prSet/>
      <dgm:spPr/>
      <dgm:t>
        <a:bodyPr/>
        <a:lstStyle/>
        <a:p>
          <a:endParaRPr lang="en-US"/>
        </a:p>
      </dgm:t>
    </dgm:pt>
    <dgm:pt modelId="{36D2BC51-D406-46A9-A83D-8590E3B840A3}" type="sibTrans" cxnId="{9627A154-B052-4ED9-AED4-0A8FB71807A8}">
      <dgm:prSet/>
      <dgm:spPr/>
      <dgm:t>
        <a:bodyPr/>
        <a:lstStyle/>
        <a:p>
          <a:endParaRPr lang="en-US"/>
        </a:p>
      </dgm:t>
    </dgm:pt>
    <dgm:pt modelId="{3E0A7924-3B98-43C6-95D3-6D9DB67ED176}" type="pres">
      <dgm:prSet presAssocID="{A03F045E-D8BC-47E2-B437-5ABF7FF9668D}" presName="Name0" presStyleCnt="0">
        <dgm:presLayoutVars>
          <dgm:dir/>
          <dgm:resizeHandles val="exact"/>
        </dgm:presLayoutVars>
      </dgm:prSet>
      <dgm:spPr/>
    </dgm:pt>
    <dgm:pt modelId="{7F9E5786-EE9E-4660-AD78-FB1D3FAC806A}" type="pres">
      <dgm:prSet presAssocID="{A6AE3B2C-82C8-4B79-812A-DCE071619761}" presName="node" presStyleLbl="node1" presStyleIdx="0" presStyleCnt="6">
        <dgm:presLayoutVars>
          <dgm:bulletEnabled val="1"/>
        </dgm:presLayoutVars>
      </dgm:prSet>
      <dgm:spPr/>
    </dgm:pt>
    <dgm:pt modelId="{12E4476D-947B-4478-A534-173439E4D0D6}" type="pres">
      <dgm:prSet presAssocID="{CCC09909-3F87-456D-9288-DC771101A4E2}" presName="sibTrans" presStyleLbl="sibTrans1D1" presStyleIdx="0" presStyleCnt="5"/>
      <dgm:spPr/>
    </dgm:pt>
    <dgm:pt modelId="{20BABD3B-50C3-4BFE-B086-5533B2DB98F3}" type="pres">
      <dgm:prSet presAssocID="{CCC09909-3F87-456D-9288-DC771101A4E2}" presName="connectorText" presStyleLbl="sibTrans1D1" presStyleIdx="0" presStyleCnt="5"/>
      <dgm:spPr/>
    </dgm:pt>
    <dgm:pt modelId="{5A765867-0888-400A-AB86-8B4719AC9625}" type="pres">
      <dgm:prSet presAssocID="{7F5070F5-4247-4CAD-9C97-F494052F24DD}" presName="node" presStyleLbl="node1" presStyleIdx="1" presStyleCnt="6">
        <dgm:presLayoutVars>
          <dgm:bulletEnabled val="1"/>
        </dgm:presLayoutVars>
      </dgm:prSet>
      <dgm:spPr/>
    </dgm:pt>
    <dgm:pt modelId="{E0C09AD4-FEC6-4C58-B5F4-FBCA80E0AB49}" type="pres">
      <dgm:prSet presAssocID="{239F7678-D1E6-4732-96C7-113C440ACC46}" presName="sibTrans" presStyleLbl="sibTrans1D1" presStyleIdx="1" presStyleCnt="5"/>
      <dgm:spPr/>
    </dgm:pt>
    <dgm:pt modelId="{FB1DED54-DEFE-4A80-9ABF-58B699A6B8BC}" type="pres">
      <dgm:prSet presAssocID="{239F7678-D1E6-4732-96C7-113C440ACC46}" presName="connectorText" presStyleLbl="sibTrans1D1" presStyleIdx="1" presStyleCnt="5"/>
      <dgm:spPr/>
    </dgm:pt>
    <dgm:pt modelId="{05834D2E-C236-45AC-B664-4357026EBF7E}" type="pres">
      <dgm:prSet presAssocID="{A87510A2-D7E2-4DD6-BDDD-9736C1129590}" presName="node" presStyleLbl="node1" presStyleIdx="2" presStyleCnt="6">
        <dgm:presLayoutVars>
          <dgm:bulletEnabled val="1"/>
        </dgm:presLayoutVars>
      </dgm:prSet>
      <dgm:spPr/>
    </dgm:pt>
    <dgm:pt modelId="{D9776445-5315-49EA-BA91-991A4934AA2D}" type="pres">
      <dgm:prSet presAssocID="{B39E3228-49AB-4EC3-9C6B-85BC9E83973B}" presName="sibTrans" presStyleLbl="sibTrans1D1" presStyleIdx="2" presStyleCnt="5"/>
      <dgm:spPr/>
    </dgm:pt>
    <dgm:pt modelId="{90D156F3-2CC4-4988-B419-E14A35915C68}" type="pres">
      <dgm:prSet presAssocID="{B39E3228-49AB-4EC3-9C6B-85BC9E83973B}" presName="connectorText" presStyleLbl="sibTrans1D1" presStyleIdx="2" presStyleCnt="5"/>
      <dgm:spPr/>
    </dgm:pt>
    <dgm:pt modelId="{8109C54F-20ED-46B7-9D35-12432B49842F}" type="pres">
      <dgm:prSet presAssocID="{611ED706-A631-4827-AB34-0425AACD569D}" presName="node" presStyleLbl="node1" presStyleIdx="3" presStyleCnt="6">
        <dgm:presLayoutVars>
          <dgm:bulletEnabled val="1"/>
        </dgm:presLayoutVars>
      </dgm:prSet>
      <dgm:spPr/>
    </dgm:pt>
    <dgm:pt modelId="{CA8354A1-B804-4E21-B796-BD012F916766}" type="pres">
      <dgm:prSet presAssocID="{74B17A6A-2999-40F5-A983-6379730F38A9}" presName="sibTrans" presStyleLbl="sibTrans1D1" presStyleIdx="3" presStyleCnt="5"/>
      <dgm:spPr/>
    </dgm:pt>
    <dgm:pt modelId="{A24224B3-2705-4348-9DCB-EDDD3E9A99DE}" type="pres">
      <dgm:prSet presAssocID="{74B17A6A-2999-40F5-A983-6379730F38A9}" presName="connectorText" presStyleLbl="sibTrans1D1" presStyleIdx="3" presStyleCnt="5"/>
      <dgm:spPr/>
    </dgm:pt>
    <dgm:pt modelId="{4D99E475-65FC-4A5F-8372-0E21022CA7BD}" type="pres">
      <dgm:prSet presAssocID="{C5CF9ADC-423F-4FAB-9FCC-C2C5CF0C7F1A}" presName="node" presStyleLbl="node1" presStyleIdx="4" presStyleCnt="6">
        <dgm:presLayoutVars>
          <dgm:bulletEnabled val="1"/>
        </dgm:presLayoutVars>
      </dgm:prSet>
      <dgm:spPr/>
    </dgm:pt>
    <dgm:pt modelId="{463FC73A-210D-4D88-893A-3826716798A4}" type="pres">
      <dgm:prSet presAssocID="{7957EB16-30F7-4295-8102-98EAE00C8A52}" presName="sibTrans" presStyleLbl="sibTrans1D1" presStyleIdx="4" presStyleCnt="5"/>
      <dgm:spPr/>
    </dgm:pt>
    <dgm:pt modelId="{17250E46-551E-4609-A958-01307E7F02DC}" type="pres">
      <dgm:prSet presAssocID="{7957EB16-30F7-4295-8102-98EAE00C8A52}" presName="connectorText" presStyleLbl="sibTrans1D1" presStyleIdx="4" presStyleCnt="5"/>
      <dgm:spPr/>
    </dgm:pt>
    <dgm:pt modelId="{C5E87D15-A1C1-4104-BFBA-CD55D362DACD}" type="pres">
      <dgm:prSet presAssocID="{7982AF4A-C0B6-4662-B368-D9A5EBB4CDAC}" presName="node" presStyleLbl="node1" presStyleIdx="5" presStyleCnt="6">
        <dgm:presLayoutVars>
          <dgm:bulletEnabled val="1"/>
        </dgm:presLayoutVars>
      </dgm:prSet>
      <dgm:spPr/>
    </dgm:pt>
  </dgm:ptLst>
  <dgm:cxnLst>
    <dgm:cxn modelId="{66D3BA02-5C2E-4EA9-853A-C0CA3CAEA852}" type="presOf" srcId="{CCC09909-3F87-456D-9288-DC771101A4E2}" destId="{12E4476D-947B-4478-A534-173439E4D0D6}" srcOrd="0" destOrd="0" presId="urn:microsoft.com/office/officeart/2016/7/layout/RepeatingBendingProcessNew"/>
    <dgm:cxn modelId="{E852C115-BBBE-4616-A6DE-640C5320D501}" type="presOf" srcId="{7F5070F5-4247-4CAD-9C97-F494052F24DD}" destId="{5A765867-0888-400A-AB86-8B4719AC9625}" srcOrd="0" destOrd="0" presId="urn:microsoft.com/office/officeart/2016/7/layout/RepeatingBendingProcessNew"/>
    <dgm:cxn modelId="{8262C31B-3EE7-40DD-8D6D-5EA2AFBC4C1A}" type="presOf" srcId="{7957EB16-30F7-4295-8102-98EAE00C8A52}" destId="{463FC73A-210D-4D88-893A-3826716798A4}" srcOrd="0" destOrd="0" presId="urn:microsoft.com/office/officeart/2016/7/layout/RepeatingBendingProcessNew"/>
    <dgm:cxn modelId="{5A5BE83D-C059-47A1-B3B3-47FD0D7216D4}" srcId="{A03F045E-D8BC-47E2-B437-5ABF7FF9668D}" destId="{C5CF9ADC-423F-4FAB-9FCC-C2C5CF0C7F1A}" srcOrd="4" destOrd="0" parTransId="{E9A30DE6-AD8B-47AB-AD6E-8AECD589928D}" sibTransId="{7957EB16-30F7-4295-8102-98EAE00C8A52}"/>
    <dgm:cxn modelId="{E868A842-4A08-4DAC-B18F-FDA63A0A8DEB}" type="presOf" srcId="{A03F045E-D8BC-47E2-B437-5ABF7FF9668D}" destId="{3E0A7924-3B98-43C6-95D3-6D9DB67ED176}" srcOrd="0" destOrd="0" presId="urn:microsoft.com/office/officeart/2016/7/layout/RepeatingBendingProcessNew"/>
    <dgm:cxn modelId="{45394F64-FC96-4D61-BFF5-CD493A93024C}" srcId="{A03F045E-D8BC-47E2-B437-5ABF7FF9668D}" destId="{A87510A2-D7E2-4DD6-BDDD-9736C1129590}" srcOrd="2" destOrd="0" parTransId="{0AE547D5-4F3A-4049-BD23-D0F743A8E710}" sibTransId="{B39E3228-49AB-4EC3-9C6B-85BC9E83973B}"/>
    <dgm:cxn modelId="{3EB2354D-FB73-4475-A222-D82510A53A20}" type="presOf" srcId="{7982AF4A-C0B6-4662-B368-D9A5EBB4CDAC}" destId="{C5E87D15-A1C1-4104-BFBA-CD55D362DACD}" srcOrd="0" destOrd="0" presId="urn:microsoft.com/office/officeart/2016/7/layout/RepeatingBendingProcessNew"/>
    <dgm:cxn modelId="{115D5753-685D-4585-B553-336DFFFF63B4}" type="presOf" srcId="{7957EB16-30F7-4295-8102-98EAE00C8A52}" destId="{17250E46-551E-4609-A958-01307E7F02DC}" srcOrd="1" destOrd="0" presId="urn:microsoft.com/office/officeart/2016/7/layout/RepeatingBendingProcessNew"/>
    <dgm:cxn modelId="{9627A154-B052-4ED9-AED4-0A8FB71807A8}" srcId="{A03F045E-D8BC-47E2-B437-5ABF7FF9668D}" destId="{7982AF4A-C0B6-4662-B368-D9A5EBB4CDAC}" srcOrd="5" destOrd="0" parTransId="{6CC2221E-5C18-48A8-885C-3C979EE3A64E}" sibTransId="{36D2BC51-D406-46A9-A83D-8590E3B840A3}"/>
    <dgm:cxn modelId="{DC170875-7708-4AC6-B82F-97AA99817ECF}" srcId="{A03F045E-D8BC-47E2-B437-5ABF7FF9668D}" destId="{7F5070F5-4247-4CAD-9C97-F494052F24DD}" srcOrd="1" destOrd="0" parTransId="{682A4162-5C92-47E9-BEA6-FD4F86BDFBB9}" sibTransId="{239F7678-D1E6-4732-96C7-113C440ACC46}"/>
    <dgm:cxn modelId="{6BFD1858-5F3E-451C-A30C-DAC20A4F4666}" type="presOf" srcId="{239F7678-D1E6-4732-96C7-113C440ACC46}" destId="{E0C09AD4-FEC6-4C58-B5F4-FBCA80E0AB49}" srcOrd="0" destOrd="0" presId="urn:microsoft.com/office/officeart/2016/7/layout/RepeatingBendingProcessNew"/>
    <dgm:cxn modelId="{F6993958-8474-4E8C-9D0D-7C1D9B54FECE}" type="presOf" srcId="{74B17A6A-2999-40F5-A983-6379730F38A9}" destId="{CA8354A1-B804-4E21-B796-BD012F916766}" srcOrd="0" destOrd="0" presId="urn:microsoft.com/office/officeart/2016/7/layout/RepeatingBendingProcessNew"/>
    <dgm:cxn modelId="{7DD3D186-7A94-4F77-AA29-3716E1E25EED}" type="presOf" srcId="{CCC09909-3F87-456D-9288-DC771101A4E2}" destId="{20BABD3B-50C3-4BFE-B086-5533B2DB98F3}" srcOrd="1" destOrd="0" presId="urn:microsoft.com/office/officeart/2016/7/layout/RepeatingBendingProcessNew"/>
    <dgm:cxn modelId="{C9475290-F8F0-4755-B19E-056714BB7E9E}" type="presOf" srcId="{B39E3228-49AB-4EC3-9C6B-85BC9E83973B}" destId="{90D156F3-2CC4-4988-B419-E14A35915C68}" srcOrd="1" destOrd="0" presId="urn:microsoft.com/office/officeart/2016/7/layout/RepeatingBendingProcessNew"/>
    <dgm:cxn modelId="{90F1A79E-1F71-40E0-8732-DE5986C90DD4}" type="presOf" srcId="{239F7678-D1E6-4732-96C7-113C440ACC46}" destId="{FB1DED54-DEFE-4A80-9ABF-58B699A6B8BC}" srcOrd="1" destOrd="0" presId="urn:microsoft.com/office/officeart/2016/7/layout/RepeatingBendingProcessNew"/>
    <dgm:cxn modelId="{FEFAF5A5-C751-47C8-B9A7-F562499BA26D}" type="presOf" srcId="{A87510A2-D7E2-4DD6-BDDD-9736C1129590}" destId="{05834D2E-C236-45AC-B664-4357026EBF7E}" srcOrd="0" destOrd="0" presId="urn:microsoft.com/office/officeart/2016/7/layout/RepeatingBendingProcessNew"/>
    <dgm:cxn modelId="{8FA6ADC2-E171-4D21-A780-6D716FE1CFC1}" srcId="{A03F045E-D8BC-47E2-B437-5ABF7FF9668D}" destId="{611ED706-A631-4827-AB34-0425AACD569D}" srcOrd="3" destOrd="0" parTransId="{30356616-D00F-496A-9B80-815E38942679}" sibTransId="{74B17A6A-2999-40F5-A983-6379730F38A9}"/>
    <dgm:cxn modelId="{44D112E7-351E-4304-A81F-C33FEDBC0FCD}" type="presOf" srcId="{A6AE3B2C-82C8-4B79-812A-DCE071619761}" destId="{7F9E5786-EE9E-4660-AD78-FB1D3FAC806A}" srcOrd="0" destOrd="0" presId="urn:microsoft.com/office/officeart/2016/7/layout/RepeatingBendingProcessNew"/>
    <dgm:cxn modelId="{3344E8EC-43F1-444B-9FBA-382A59FF5421}" type="presOf" srcId="{74B17A6A-2999-40F5-A983-6379730F38A9}" destId="{A24224B3-2705-4348-9DCB-EDDD3E9A99DE}" srcOrd="1" destOrd="0" presId="urn:microsoft.com/office/officeart/2016/7/layout/RepeatingBendingProcessNew"/>
    <dgm:cxn modelId="{17C09BF5-8D23-4F18-9054-06B6EF67B16C}" type="presOf" srcId="{611ED706-A631-4827-AB34-0425AACD569D}" destId="{8109C54F-20ED-46B7-9D35-12432B49842F}" srcOrd="0" destOrd="0" presId="urn:microsoft.com/office/officeart/2016/7/layout/RepeatingBendingProcessNew"/>
    <dgm:cxn modelId="{8B220EFA-05C0-4454-947E-DDA8CAEF35B9}" srcId="{A03F045E-D8BC-47E2-B437-5ABF7FF9668D}" destId="{A6AE3B2C-82C8-4B79-812A-DCE071619761}" srcOrd="0" destOrd="0" parTransId="{8B880054-1D4A-4450-AD0A-5598B179970E}" sibTransId="{CCC09909-3F87-456D-9288-DC771101A4E2}"/>
    <dgm:cxn modelId="{C3AA7AFC-6F64-4D85-A323-41B27E6383BD}" type="presOf" srcId="{C5CF9ADC-423F-4FAB-9FCC-C2C5CF0C7F1A}" destId="{4D99E475-65FC-4A5F-8372-0E21022CA7BD}" srcOrd="0" destOrd="0" presId="urn:microsoft.com/office/officeart/2016/7/layout/RepeatingBendingProcessNew"/>
    <dgm:cxn modelId="{AA0AF1FD-FDBE-499C-B276-EF2563E66276}" type="presOf" srcId="{B39E3228-49AB-4EC3-9C6B-85BC9E83973B}" destId="{D9776445-5315-49EA-BA91-991A4934AA2D}" srcOrd="0" destOrd="0" presId="urn:microsoft.com/office/officeart/2016/7/layout/RepeatingBendingProcessNew"/>
    <dgm:cxn modelId="{CC74693F-6F15-45B2-8D10-7BAEF4757706}" type="presParOf" srcId="{3E0A7924-3B98-43C6-95D3-6D9DB67ED176}" destId="{7F9E5786-EE9E-4660-AD78-FB1D3FAC806A}" srcOrd="0" destOrd="0" presId="urn:microsoft.com/office/officeart/2016/7/layout/RepeatingBendingProcessNew"/>
    <dgm:cxn modelId="{F6DFF018-1928-499E-A8F2-10D1CA2E3944}" type="presParOf" srcId="{3E0A7924-3B98-43C6-95D3-6D9DB67ED176}" destId="{12E4476D-947B-4478-A534-173439E4D0D6}" srcOrd="1" destOrd="0" presId="urn:microsoft.com/office/officeart/2016/7/layout/RepeatingBendingProcessNew"/>
    <dgm:cxn modelId="{2368382D-DAD2-43FF-8E8A-40ED48548DEF}" type="presParOf" srcId="{12E4476D-947B-4478-A534-173439E4D0D6}" destId="{20BABD3B-50C3-4BFE-B086-5533B2DB98F3}" srcOrd="0" destOrd="0" presId="urn:microsoft.com/office/officeart/2016/7/layout/RepeatingBendingProcessNew"/>
    <dgm:cxn modelId="{73811899-D19D-44CC-BC2F-0EBC4E2E83F4}" type="presParOf" srcId="{3E0A7924-3B98-43C6-95D3-6D9DB67ED176}" destId="{5A765867-0888-400A-AB86-8B4719AC9625}" srcOrd="2" destOrd="0" presId="urn:microsoft.com/office/officeart/2016/7/layout/RepeatingBendingProcessNew"/>
    <dgm:cxn modelId="{A3BC73FF-CB57-45A7-885D-DF38DA9CD644}" type="presParOf" srcId="{3E0A7924-3B98-43C6-95D3-6D9DB67ED176}" destId="{E0C09AD4-FEC6-4C58-B5F4-FBCA80E0AB49}" srcOrd="3" destOrd="0" presId="urn:microsoft.com/office/officeart/2016/7/layout/RepeatingBendingProcessNew"/>
    <dgm:cxn modelId="{999C10C2-0B55-4CE6-A07F-63C0FF6145A7}" type="presParOf" srcId="{E0C09AD4-FEC6-4C58-B5F4-FBCA80E0AB49}" destId="{FB1DED54-DEFE-4A80-9ABF-58B699A6B8BC}" srcOrd="0" destOrd="0" presId="urn:microsoft.com/office/officeart/2016/7/layout/RepeatingBendingProcessNew"/>
    <dgm:cxn modelId="{CC7FABAA-F2B2-4C7D-8617-6FD90F20A0A4}" type="presParOf" srcId="{3E0A7924-3B98-43C6-95D3-6D9DB67ED176}" destId="{05834D2E-C236-45AC-B664-4357026EBF7E}" srcOrd="4" destOrd="0" presId="urn:microsoft.com/office/officeart/2016/7/layout/RepeatingBendingProcessNew"/>
    <dgm:cxn modelId="{944860DD-A79E-4D0B-97E2-BAD23281D968}" type="presParOf" srcId="{3E0A7924-3B98-43C6-95D3-6D9DB67ED176}" destId="{D9776445-5315-49EA-BA91-991A4934AA2D}" srcOrd="5" destOrd="0" presId="urn:microsoft.com/office/officeart/2016/7/layout/RepeatingBendingProcessNew"/>
    <dgm:cxn modelId="{5D59FA35-31EE-4386-9B39-939193A5A6FA}" type="presParOf" srcId="{D9776445-5315-49EA-BA91-991A4934AA2D}" destId="{90D156F3-2CC4-4988-B419-E14A35915C68}" srcOrd="0" destOrd="0" presId="urn:microsoft.com/office/officeart/2016/7/layout/RepeatingBendingProcessNew"/>
    <dgm:cxn modelId="{93E66575-0064-4950-9BD7-66EC57E55CC4}" type="presParOf" srcId="{3E0A7924-3B98-43C6-95D3-6D9DB67ED176}" destId="{8109C54F-20ED-46B7-9D35-12432B49842F}" srcOrd="6" destOrd="0" presId="urn:microsoft.com/office/officeart/2016/7/layout/RepeatingBendingProcessNew"/>
    <dgm:cxn modelId="{10E8E0A5-0BF5-4746-A17F-DAFFD5467F4B}" type="presParOf" srcId="{3E0A7924-3B98-43C6-95D3-6D9DB67ED176}" destId="{CA8354A1-B804-4E21-B796-BD012F916766}" srcOrd="7" destOrd="0" presId="urn:microsoft.com/office/officeart/2016/7/layout/RepeatingBendingProcessNew"/>
    <dgm:cxn modelId="{F9693895-22FE-4367-8AD4-F03BF5D2C71A}" type="presParOf" srcId="{CA8354A1-B804-4E21-B796-BD012F916766}" destId="{A24224B3-2705-4348-9DCB-EDDD3E9A99DE}" srcOrd="0" destOrd="0" presId="urn:microsoft.com/office/officeart/2016/7/layout/RepeatingBendingProcessNew"/>
    <dgm:cxn modelId="{B25B2B1F-E423-4DAC-8BC1-905EFE0417E7}" type="presParOf" srcId="{3E0A7924-3B98-43C6-95D3-6D9DB67ED176}" destId="{4D99E475-65FC-4A5F-8372-0E21022CA7BD}" srcOrd="8" destOrd="0" presId="urn:microsoft.com/office/officeart/2016/7/layout/RepeatingBendingProcessNew"/>
    <dgm:cxn modelId="{6D84C1A9-DFA2-4C04-B6D1-374B17E70AD4}" type="presParOf" srcId="{3E0A7924-3B98-43C6-95D3-6D9DB67ED176}" destId="{463FC73A-210D-4D88-893A-3826716798A4}" srcOrd="9" destOrd="0" presId="urn:microsoft.com/office/officeart/2016/7/layout/RepeatingBendingProcessNew"/>
    <dgm:cxn modelId="{211910FB-C193-4447-BAF2-9C557C53EFAB}" type="presParOf" srcId="{463FC73A-210D-4D88-893A-3826716798A4}" destId="{17250E46-551E-4609-A958-01307E7F02DC}" srcOrd="0" destOrd="0" presId="urn:microsoft.com/office/officeart/2016/7/layout/RepeatingBendingProcessNew"/>
    <dgm:cxn modelId="{7DD7D432-18E7-4FB1-B1D0-59BB6B1319C4}" type="presParOf" srcId="{3E0A7924-3B98-43C6-95D3-6D9DB67ED176}" destId="{C5E87D15-A1C1-4104-BFBA-CD55D362DACD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FB2A36-8E94-4F12-9EEB-4BACD1667123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4004A61-3B00-4249-9AE4-FD3881649F34}">
      <dgm:prSet/>
      <dgm:spPr/>
      <dgm:t>
        <a:bodyPr/>
        <a:lstStyle/>
        <a:p>
          <a:pPr>
            <a:defRPr cap="all"/>
          </a:pPr>
          <a:r>
            <a:rPr lang="es-PE" dirty="0"/>
            <a:t>Performance </a:t>
          </a:r>
          <a:r>
            <a:rPr lang="es-PE" dirty="0" err="1"/>
            <a:t>Engineering</a:t>
          </a:r>
          <a:r>
            <a:rPr lang="es-PE" dirty="0"/>
            <a:t>: Low </a:t>
          </a:r>
          <a:r>
            <a:rPr lang="es-PE" dirty="0" err="1"/>
            <a:t>level</a:t>
          </a:r>
          <a:r>
            <a:rPr lang="es-PE" dirty="0"/>
            <a:t> performance optimización </a:t>
          </a:r>
          <a:r>
            <a:rPr lang="es-PE" dirty="0" err="1"/>
            <a:t>to</a:t>
          </a:r>
          <a:r>
            <a:rPr lang="es-PE" dirty="0"/>
            <a:t> </a:t>
          </a:r>
          <a:r>
            <a:rPr lang="es-PE" dirty="0" err="1"/>
            <a:t>accelerate</a:t>
          </a:r>
          <a:r>
            <a:rPr lang="es-PE" dirty="0"/>
            <a:t> </a:t>
          </a:r>
          <a:r>
            <a:rPr lang="es-PE" dirty="0" err="1"/>
            <a:t>the</a:t>
          </a:r>
          <a:r>
            <a:rPr lang="es-PE" dirty="0"/>
            <a:t> </a:t>
          </a:r>
          <a:r>
            <a:rPr lang="es-PE" dirty="0" err="1"/>
            <a:t>program</a:t>
          </a:r>
          <a:r>
            <a:rPr lang="es-PE" dirty="0"/>
            <a:t> </a:t>
          </a:r>
          <a:r>
            <a:rPr lang="es-PE" dirty="0" err="1"/>
            <a:t>with</a:t>
          </a:r>
          <a:r>
            <a:rPr lang="es-PE" dirty="0"/>
            <a:t> no </a:t>
          </a:r>
          <a:r>
            <a:rPr lang="es-PE" dirty="0" err="1"/>
            <a:t>algorithmic</a:t>
          </a:r>
          <a:r>
            <a:rPr lang="es-PE" dirty="0"/>
            <a:t> </a:t>
          </a:r>
          <a:r>
            <a:rPr lang="es-PE" dirty="0" err="1"/>
            <a:t>change</a:t>
          </a:r>
          <a:r>
            <a:rPr lang="es-PE" dirty="0"/>
            <a:t>.</a:t>
          </a:r>
          <a:endParaRPr lang="en-US" dirty="0"/>
        </a:p>
      </dgm:t>
    </dgm:pt>
    <dgm:pt modelId="{2393BDB1-EB7C-43A8-BFEF-DDF630584612}" type="parTrans" cxnId="{899FCB25-BC6C-42C0-8494-4F4715D5FBF0}">
      <dgm:prSet/>
      <dgm:spPr/>
      <dgm:t>
        <a:bodyPr/>
        <a:lstStyle/>
        <a:p>
          <a:endParaRPr lang="en-US"/>
        </a:p>
      </dgm:t>
    </dgm:pt>
    <dgm:pt modelId="{BCB85C8E-832B-4843-B150-20F32C0BA73E}" type="sibTrans" cxnId="{899FCB25-BC6C-42C0-8494-4F4715D5FBF0}">
      <dgm:prSet/>
      <dgm:spPr/>
      <dgm:t>
        <a:bodyPr/>
        <a:lstStyle/>
        <a:p>
          <a:endParaRPr lang="en-US"/>
        </a:p>
      </dgm:t>
    </dgm:pt>
    <dgm:pt modelId="{1FC67232-D29B-40D4-A77E-90D52298C99C}">
      <dgm:prSet/>
      <dgm:spPr/>
      <dgm:t>
        <a:bodyPr/>
        <a:lstStyle/>
        <a:p>
          <a:pPr>
            <a:defRPr cap="all"/>
          </a:pPr>
          <a:r>
            <a:rPr lang="es-PE" dirty="0" err="1"/>
            <a:t>Algorithmic</a:t>
          </a:r>
          <a:r>
            <a:rPr lang="es-PE" dirty="0"/>
            <a:t> </a:t>
          </a:r>
          <a:r>
            <a:rPr lang="es-PE" dirty="0" err="1"/>
            <a:t>Improvement</a:t>
          </a:r>
          <a:r>
            <a:rPr lang="es-PE" dirty="0"/>
            <a:t>: </a:t>
          </a:r>
          <a:r>
            <a:rPr lang="es-PE" dirty="0" err="1"/>
            <a:t>The</a:t>
          </a:r>
          <a:r>
            <a:rPr lang="es-PE" dirty="0"/>
            <a:t> </a:t>
          </a:r>
          <a:r>
            <a:rPr lang="es-PE" dirty="0" err="1"/>
            <a:t>Unification</a:t>
          </a:r>
          <a:r>
            <a:rPr lang="es-PE" dirty="0"/>
            <a:t> </a:t>
          </a:r>
          <a:r>
            <a:rPr lang="es-PE" dirty="0" err="1"/>
            <a:t>of</a:t>
          </a:r>
          <a:r>
            <a:rPr lang="es-PE" dirty="0"/>
            <a:t> </a:t>
          </a:r>
          <a:r>
            <a:rPr lang="es-PE" dirty="0" err="1"/>
            <a:t>affine</a:t>
          </a:r>
          <a:r>
            <a:rPr lang="es-PE" dirty="0"/>
            <a:t> </a:t>
          </a:r>
          <a:r>
            <a:rPr lang="es-PE" dirty="0" err="1"/>
            <a:t>velocity</a:t>
          </a:r>
          <a:r>
            <a:rPr lang="es-PE" dirty="0"/>
            <a:t> </a:t>
          </a:r>
          <a:r>
            <a:rPr lang="es-PE" dirty="0" err="1"/>
            <a:t>field</a:t>
          </a:r>
          <a:r>
            <a:rPr lang="es-PE" dirty="0"/>
            <a:t> and </a:t>
          </a:r>
          <a:r>
            <a:rPr lang="es-PE" dirty="0" err="1"/>
            <a:t>deformation</a:t>
          </a:r>
          <a:r>
            <a:rPr lang="es-PE" dirty="0"/>
            <a:t> </a:t>
          </a:r>
          <a:r>
            <a:rPr lang="es-PE" dirty="0" err="1"/>
            <a:t>gradient</a:t>
          </a:r>
          <a:r>
            <a:rPr lang="es-PE" dirty="0"/>
            <a:t> </a:t>
          </a:r>
          <a:r>
            <a:rPr lang="es-PE" dirty="0" err="1"/>
            <a:t>speeds</a:t>
          </a:r>
          <a:r>
            <a:rPr lang="es-PE" dirty="0"/>
            <a:t> up </a:t>
          </a:r>
          <a:r>
            <a:rPr lang="es-PE" dirty="0" err="1"/>
            <a:t>both</a:t>
          </a:r>
          <a:r>
            <a:rPr lang="es-PE" dirty="0"/>
            <a:t> P2G and G2P.</a:t>
          </a:r>
          <a:endParaRPr lang="en-US" dirty="0"/>
        </a:p>
      </dgm:t>
    </dgm:pt>
    <dgm:pt modelId="{99C916A5-AD0F-4E5F-9115-5914CAAFAC9F}" type="parTrans" cxnId="{0D072EFA-DE41-4775-9F11-E8A675E22397}">
      <dgm:prSet/>
      <dgm:spPr/>
      <dgm:t>
        <a:bodyPr/>
        <a:lstStyle/>
        <a:p>
          <a:endParaRPr lang="en-US"/>
        </a:p>
      </dgm:t>
    </dgm:pt>
    <dgm:pt modelId="{E5280249-2A90-4D69-9A30-0500B738AD04}" type="sibTrans" cxnId="{0D072EFA-DE41-4775-9F11-E8A675E22397}">
      <dgm:prSet/>
      <dgm:spPr/>
      <dgm:t>
        <a:bodyPr/>
        <a:lstStyle/>
        <a:p>
          <a:endParaRPr lang="en-US"/>
        </a:p>
      </dgm:t>
    </dgm:pt>
    <dgm:pt modelId="{4C13E364-94A5-490D-ACF4-DE6BD572CB49}" type="pres">
      <dgm:prSet presAssocID="{08FB2A36-8E94-4F12-9EEB-4BACD1667123}" presName="root" presStyleCnt="0">
        <dgm:presLayoutVars>
          <dgm:dir/>
          <dgm:resizeHandles val="exact"/>
        </dgm:presLayoutVars>
      </dgm:prSet>
      <dgm:spPr/>
    </dgm:pt>
    <dgm:pt modelId="{655D5BD7-6A7C-40AF-9282-0ED8B096636F}" type="pres">
      <dgm:prSet presAssocID="{84004A61-3B00-4249-9AE4-FD3881649F34}" presName="compNode" presStyleCnt="0"/>
      <dgm:spPr/>
    </dgm:pt>
    <dgm:pt modelId="{2CC9A3FC-2C23-465D-A4BE-8B685D520C0C}" type="pres">
      <dgm:prSet presAssocID="{84004A61-3B00-4249-9AE4-FD3881649F34}" presName="iconBgRect" presStyleLbl="bgShp" presStyleIdx="0" presStyleCnt="2"/>
      <dgm:spPr/>
    </dgm:pt>
    <dgm:pt modelId="{699F2D15-12B2-4A14-978B-FB9A3455B705}" type="pres">
      <dgm:prSet presAssocID="{84004A61-3B00-4249-9AE4-FD3881649F3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C52E8A5B-B2D1-467E-865E-F54993EE56A8}" type="pres">
      <dgm:prSet presAssocID="{84004A61-3B00-4249-9AE4-FD3881649F34}" presName="spaceRect" presStyleCnt="0"/>
      <dgm:spPr/>
    </dgm:pt>
    <dgm:pt modelId="{92DC84EC-52E2-4780-82AA-82644C29AC80}" type="pres">
      <dgm:prSet presAssocID="{84004A61-3B00-4249-9AE4-FD3881649F34}" presName="textRect" presStyleLbl="revTx" presStyleIdx="0" presStyleCnt="2">
        <dgm:presLayoutVars>
          <dgm:chMax val="1"/>
          <dgm:chPref val="1"/>
        </dgm:presLayoutVars>
      </dgm:prSet>
      <dgm:spPr/>
    </dgm:pt>
    <dgm:pt modelId="{8544EE27-50CD-4CAB-9297-3D3E594247A6}" type="pres">
      <dgm:prSet presAssocID="{BCB85C8E-832B-4843-B150-20F32C0BA73E}" presName="sibTrans" presStyleCnt="0"/>
      <dgm:spPr/>
    </dgm:pt>
    <dgm:pt modelId="{B333E44B-837F-4F6A-81AC-F80B76824D8C}" type="pres">
      <dgm:prSet presAssocID="{1FC67232-D29B-40D4-A77E-90D52298C99C}" presName="compNode" presStyleCnt="0"/>
      <dgm:spPr/>
    </dgm:pt>
    <dgm:pt modelId="{D4F08E93-B5CE-4049-AF98-0BF687996161}" type="pres">
      <dgm:prSet presAssocID="{1FC67232-D29B-40D4-A77E-90D52298C99C}" presName="iconBgRect" presStyleLbl="bgShp" presStyleIdx="1" presStyleCnt="2"/>
      <dgm:spPr/>
    </dgm:pt>
    <dgm:pt modelId="{DF6AF596-A9C6-4ADF-AFAA-1607234C52DB}" type="pres">
      <dgm:prSet presAssocID="{1FC67232-D29B-40D4-A77E-90D52298C99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3322ED0-3527-4032-9BAF-E16DE27E28FD}" type="pres">
      <dgm:prSet presAssocID="{1FC67232-D29B-40D4-A77E-90D52298C99C}" presName="spaceRect" presStyleCnt="0"/>
      <dgm:spPr/>
    </dgm:pt>
    <dgm:pt modelId="{C53FD512-06F2-4A9F-ADB8-EBCA9B8D2DB9}" type="pres">
      <dgm:prSet presAssocID="{1FC67232-D29B-40D4-A77E-90D52298C99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368FA15-A8B0-4E68-A236-166CB3608467}" type="presOf" srcId="{84004A61-3B00-4249-9AE4-FD3881649F34}" destId="{92DC84EC-52E2-4780-82AA-82644C29AC80}" srcOrd="0" destOrd="0" presId="urn:microsoft.com/office/officeart/2018/5/layout/IconCircleLabelList"/>
    <dgm:cxn modelId="{899FCB25-BC6C-42C0-8494-4F4715D5FBF0}" srcId="{08FB2A36-8E94-4F12-9EEB-4BACD1667123}" destId="{84004A61-3B00-4249-9AE4-FD3881649F34}" srcOrd="0" destOrd="0" parTransId="{2393BDB1-EB7C-43A8-BFEF-DDF630584612}" sibTransId="{BCB85C8E-832B-4843-B150-20F32C0BA73E}"/>
    <dgm:cxn modelId="{207D7938-8772-403A-BCC7-FCB6E494FE4D}" type="presOf" srcId="{08FB2A36-8E94-4F12-9EEB-4BACD1667123}" destId="{4C13E364-94A5-490D-ACF4-DE6BD572CB49}" srcOrd="0" destOrd="0" presId="urn:microsoft.com/office/officeart/2018/5/layout/IconCircleLabelList"/>
    <dgm:cxn modelId="{F739A366-DD98-44B5-8FF3-3BBD03F7807D}" type="presOf" srcId="{1FC67232-D29B-40D4-A77E-90D52298C99C}" destId="{C53FD512-06F2-4A9F-ADB8-EBCA9B8D2DB9}" srcOrd="0" destOrd="0" presId="urn:microsoft.com/office/officeart/2018/5/layout/IconCircleLabelList"/>
    <dgm:cxn modelId="{0D072EFA-DE41-4775-9F11-E8A675E22397}" srcId="{08FB2A36-8E94-4F12-9EEB-4BACD1667123}" destId="{1FC67232-D29B-40D4-A77E-90D52298C99C}" srcOrd="1" destOrd="0" parTransId="{99C916A5-AD0F-4E5F-9115-5914CAAFAC9F}" sibTransId="{E5280249-2A90-4D69-9A30-0500B738AD04}"/>
    <dgm:cxn modelId="{1CFD066C-73A2-49EA-8F7F-20AFCB144AFC}" type="presParOf" srcId="{4C13E364-94A5-490D-ACF4-DE6BD572CB49}" destId="{655D5BD7-6A7C-40AF-9282-0ED8B096636F}" srcOrd="0" destOrd="0" presId="urn:microsoft.com/office/officeart/2018/5/layout/IconCircleLabelList"/>
    <dgm:cxn modelId="{65258176-BF8D-4322-BBF4-64C72DED693D}" type="presParOf" srcId="{655D5BD7-6A7C-40AF-9282-0ED8B096636F}" destId="{2CC9A3FC-2C23-465D-A4BE-8B685D520C0C}" srcOrd="0" destOrd="0" presId="urn:microsoft.com/office/officeart/2018/5/layout/IconCircleLabelList"/>
    <dgm:cxn modelId="{5F497726-650E-465E-A2F4-E8DB3DEC1B36}" type="presParOf" srcId="{655D5BD7-6A7C-40AF-9282-0ED8B096636F}" destId="{699F2D15-12B2-4A14-978B-FB9A3455B705}" srcOrd="1" destOrd="0" presId="urn:microsoft.com/office/officeart/2018/5/layout/IconCircleLabelList"/>
    <dgm:cxn modelId="{B1317799-B2B2-4BBB-8D26-9FFBD0EFCE38}" type="presParOf" srcId="{655D5BD7-6A7C-40AF-9282-0ED8B096636F}" destId="{C52E8A5B-B2D1-467E-865E-F54993EE56A8}" srcOrd="2" destOrd="0" presId="urn:microsoft.com/office/officeart/2018/5/layout/IconCircleLabelList"/>
    <dgm:cxn modelId="{0464D581-4867-4395-9B6F-4514BE3586A8}" type="presParOf" srcId="{655D5BD7-6A7C-40AF-9282-0ED8B096636F}" destId="{92DC84EC-52E2-4780-82AA-82644C29AC80}" srcOrd="3" destOrd="0" presId="urn:microsoft.com/office/officeart/2018/5/layout/IconCircleLabelList"/>
    <dgm:cxn modelId="{B9C7F061-06CC-48BF-AB84-6BA44A03A272}" type="presParOf" srcId="{4C13E364-94A5-490D-ACF4-DE6BD572CB49}" destId="{8544EE27-50CD-4CAB-9297-3D3E594247A6}" srcOrd="1" destOrd="0" presId="urn:microsoft.com/office/officeart/2018/5/layout/IconCircleLabelList"/>
    <dgm:cxn modelId="{0E2DEBAB-5F54-4CE6-9CB0-E4AFA1CDCEAE}" type="presParOf" srcId="{4C13E364-94A5-490D-ACF4-DE6BD572CB49}" destId="{B333E44B-837F-4F6A-81AC-F80B76824D8C}" srcOrd="2" destOrd="0" presId="urn:microsoft.com/office/officeart/2018/5/layout/IconCircleLabelList"/>
    <dgm:cxn modelId="{187E6C56-7CD6-4738-A39C-DF424BE0E275}" type="presParOf" srcId="{B333E44B-837F-4F6A-81AC-F80B76824D8C}" destId="{D4F08E93-B5CE-4049-AF98-0BF687996161}" srcOrd="0" destOrd="0" presId="urn:microsoft.com/office/officeart/2018/5/layout/IconCircleLabelList"/>
    <dgm:cxn modelId="{12306E02-156E-4E68-87B4-A26E50E7DA5F}" type="presParOf" srcId="{B333E44B-837F-4F6A-81AC-F80B76824D8C}" destId="{DF6AF596-A9C6-4ADF-AFAA-1607234C52DB}" srcOrd="1" destOrd="0" presId="urn:microsoft.com/office/officeart/2018/5/layout/IconCircleLabelList"/>
    <dgm:cxn modelId="{50637AEB-DD6F-4CD5-8E2C-8F4CC26C4C46}" type="presParOf" srcId="{B333E44B-837F-4F6A-81AC-F80B76824D8C}" destId="{C3322ED0-3527-4032-9BAF-E16DE27E28FD}" srcOrd="2" destOrd="0" presId="urn:microsoft.com/office/officeart/2018/5/layout/IconCircleLabelList"/>
    <dgm:cxn modelId="{1FE0F707-F60F-4D33-A72F-582BB7312143}" type="presParOf" srcId="{B333E44B-837F-4F6A-81AC-F80B76824D8C}" destId="{C53FD512-06F2-4A9F-ADB8-EBCA9B8D2DB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D61598-F1D0-4AF6-AD82-90AFF8AB08D6}">
      <dsp:nvSpPr>
        <dsp:cNvPr id="0" name=""/>
        <dsp:cNvSpPr/>
      </dsp:nvSpPr>
      <dsp:spPr>
        <a:xfrm>
          <a:off x="1219703" y="3994"/>
          <a:ext cx="4217362" cy="12862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100" kern="1200"/>
            <a:t>MLS: Moving Least Square</a:t>
          </a:r>
          <a:endParaRPr lang="en-US" sz="4100" kern="1200"/>
        </a:p>
      </dsp:txBody>
      <dsp:txXfrm>
        <a:off x="1219703" y="3994"/>
        <a:ext cx="4217362" cy="1286295"/>
      </dsp:txXfrm>
    </dsp:sp>
    <dsp:sp modelId="{1A832F19-4930-404B-89E0-154363F7A0AD}">
      <dsp:nvSpPr>
        <dsp:cNvPr id="0" name=""/>
        <dsp:cNvSpPr/>
      </dsp:nvSpPr>
      <dsp:spPr>
        <a:xfrm>
          <a:off x="1219703" y="1817459"/>
          <a:ext cx="4217362" cy="12862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100" kern="1200"/>
            <a:t>MPM: Material Point Method</a:t>
          </a:r>
          <a:endParaRPr lang="en-US" sz="4100" kern="1200"/>
        </a:p>
      </dsp:txBody>
      <dsp:txXfrm>
        <a:off x="1219703" y="1817459"/>
        <a:ext cx="4217362" cy="1286295"/>
      </dsp:txXfrm>
    </dsp:sp>
    <dsp:sp modelId="{C0E2CBB6-5C99-4A9E-BD0B-32FB94374F2C}">
      <dsp:nvSpPr>
        <dsp:cNvPr id="0" name=""/>
        <dsp:cNvSpPr/>
      </dsp:nvSpPr>
      <dsp:spPr>
        <a:xfrm>
          <a:off x="1219703" y="3630925"/>
          <a:ext cx="4217362" cy="12862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100" kern="1200" dirty="0"/>
            <a:t>CPIC: Compatible </a:t>
          </a:r>
          <a:r>
            <a:rPr lang="es-PE" sz="4100" kern="1200" dirty="0" err="1"/>
            <a:t>Particle</a:t>
          </a:r>
          <a:r>
            <a:rPr lang="es-PE" sz="4100" kern="1200" dirty="0"/>
            <a:t>-In-Cell</a:t>
          </a:r>
          <a:endParaRPr lang="en-US" sz="4100" kern="1200" dirty="0"/>
        </a:p>
      </dsp:txBody>
      <dsp:txXfrm>
        <a:off x="1219703" y="3630925"/>
        <a:ext cx="4217362" cy="12862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BD6027-C2BF-4CF5-B2F7-9AFAE861883A}">
      <dsp:nvSpPr>
        <dsp:cNvPr id="0" name=""/>
        <dsp:cNvSpPr/>
      </dsp:nvSpPr>
      <dsp:spPr>
        <a:xfrm>
          <a:off x="0" y="0"/>
          <a:ext cx="6619160" cy="69865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600" kern="1200"/>
            <a:t>Two times faster tan before.</a:t>
          </a:r>
          <a:endParaRPr lang="en-US" sz="2600" kern="1200"/>
        </a:p>
      </dsp:txBody>
      <dsp:txXfrm>
        <a:off x="20463" y="20463"/>
        <a:ext cx="5783510" cy="657732"/>
      </dsp:txXfrm>
    </dsp:sp>
    <dsp:sp modelId="{0EA56A6F-1D84-4564-A960-D9D89F3DEB2A}">
      <dsp:nvSpPr>
        <dsp:cNvPr id="0" name=""/>
        <dsp:cNvSpPr/>
      </dsp:nvSpPr>
      <dsp:spPr>
        <a:xfrm>
          <a:off x="494287" y="795694"/>
          <a:ext cx="6619160" cy="698658"/>
        </a:xfrm>
        <a:prstGeom prst="roundRect">
          <a:avLst>
            <a:gd name="adj" fmla="val 10000"/>
          </a:avLst>
        </a:prstGeom>
        <a:solidFill>
          <a:schemeClr val="accent2">
            <a:hueOff val="-741071"/>
            <a:satOff val="3550"/>
            <a:lumOff val="3284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600" kern="1200" dirty="0" err="1"/>
            <a:t>Sopport</a:t>
          </a:r>
          <a:r>
            <a:rPr lang="es-PE" sz="2600" kern="1200" dirty="0"/>
            <a:t> </a:t>
          </a:r>
          <a:r>
            <a:rPr lang="es-PE" sz="2600" kern="1200" dirty="0" err="1"/>
            <a:t>of</a:t>
          </a:r>
          <a:r>
            <a:rPr lang="es-PE" sz="2600" kern="1200" dirty="0"/>
            <a:t> new </a:t>
          </a:r>
          <a:r>
            <a:rPr lang="es-PE" sz="2600" kern="1200" dirty="0" err="1"/>
            <a:t>phenomena</a:t>
          </a:r>
          <a:r>
            <a:rPr lang="es-PE" sz="2600" kern="1200" dirty="0"/>
            <a:t>: </a:t>
          </a:r>
          <a:endParaRPr lang="en-US" sz="2600" kern="1200" dirty="0"/>
        </a:p>
      </dsp:txBody>
      <dsp:txXfrm>
        <a:off x="514750" y="816157"/>
        <a:ext cx="5629818" cy="657732"/>
      </dsp:txXfrm>
    </dsp:sp>
    <dsp:sp modelId="{B6D3D07F-56F4-4BD6-A99C-7367CC0884DE}">
      <dsp:nvSpPr>
        <dsp:cNvPr id="0" name=""/>
        <dsp:cNvSpPr/>
      </dsp:nvSpPr>
      <dsp:spPr>
        <a:xfrm>
          <a:off x="988575" y="1591389"/>
          <a:ext cx="6619160" cy="698658"/>
        </a:xfrm>
        <a:prstGeom prst="roundRect">
          <a:avLst>
            <a:gd name="adj" fmla="val 10000"/>
          </a:avLst>
        </a:prstGeom>
        <a:solidFill>
          <a:schemeClr val="accent2">
            <a:hueOff val="-1482143"/>
            <a:satOff val="7100"/>
            <a:lumOff val="6569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600" kern="1200"/>
            <a:t>-Material Cutting.</a:t>
          </a:r>
          <a:endParaRPr lang="en-US" sz="2600" kern="1200"/>
        </a:p>
      </dsp:txBody>
      <dsp:txXfrm>
        <a:off x="1009038" y="1611852"/>
        <a:ext cx="5629818" cy="657732"/>
      </dsp:txXfrm>
    </dsp:sp>
    <dsp:sp modelId="{A9A9AF0B-1A01-45DB-9D13-32B9E3E32169}">
      <dsp:nvSpPr>
        <dsp:cNvPr id="0" name=""/>
        <dsp:cNvSpPr/>
      </dsp:nvSpPr>
      <dsp:spPr>
        <a:xfrm>
          <a:off x="1482863" y="2387083"/>
          <a:ext cx="6619160" cy="698658"/>
        </a:xfrm>
        <a:prstGeom prst="roundRect">
          <a:avLst>
            <a:gd name="adj" fmla="val 10000"/>
          </a:avLst>
        </a:prstGeom>
        <a:solidFill>
          <a:schemeClr val="accent2">
            <a:hueOff val="-2223214"/>
            <a:satOff val="10650"/>
            <a:lumOff val="9853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600" kern="1200"/>
            <a:t>-Dynamic Open Boundaries.</a:t>
          </a:r>
          <a:endParaRPr lang="en-US" sz="2600" kern="1200"/>
        </a:p>
      </dsp:txBody>
      <dsp:txXfrm>
        <a:off x="1503326" y="2407546"/>
        <a:ext cx="5629818" cy="657732"/>
      </dsp:txXfrm>
    </dsp:sp>
    <dsp:sp modelId="{28582683-71B2-43DA-8B87-223424F56D00}">
      <dsp:nvSpPr>
        <dsp:cNvPr id="0" name=""/>
        <dsp:cNvSpPr/>
      </dsp:nvSpPr>
      <dsp:spPr>
        <a:xfrm>
          <a:off x="1977151" y="3182778"/>
          <a:ext cx="6619160" cy="698658"/>
        </a:xfrm>
        <a:prstGeom prst="roundRect">
          <a:avLst>
            <a:gd name="adj" fmla="val 10000"/>
          </a:avLst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600" kern="1200"/>
            <a:t>-Two-way coupling with rigid bodies.</a:t>
          </a:r>
          <a:endParaRPr lang="en-US" sz="2600" kern="1200"/>
        </a:p>
      </dsp:txBody>
      <dsp:txXfrm>
        <a:off x="1997614" y="3203241"/>
        <a:ext cx="5629818" cy="657732"/>
      </dsp:txXfrm>
    </dsp:sp>
    <dsp:sp modelId="{12ED4015-69A7-4C6B-B542-51264CAB6DFF}">
      <dsp:nvSpPr>
        <dsp:cNvPr id="0" name=""/>
        <dsp:cNvSpPr/>
      </dsp:nvSpPr>
      <dsp:spPr>
        <a:xfrm>
          <a:off x="6165032" y="510408"/>
          <a:ext cx="454128" cy="45412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267211" y="510408"/>
        <a:ext cx="249770" cy="341731"/>
      </dsp:txXfrm>
    </dsp:sp>
    <dsp:sp modelId="{CA04A48E-CF08-46D4-896E-1E2855D27D87}">
      <dsp:nvSpPr>
        <dsp:cNvPr id="0" name=""/>
        <dsp:cNvSpPr/>
      </dsp:nvSpPr>
      <dsp:spPr>
        <a:xfrm>
          <a:off x="6659320" y="1306103"/>
          <a:ext cx="454128" cy="45412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363946"/>
            <a:satOff val="15036"/>
            <a:lumOff val="1432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363946"/>
              <a:satOff val="15036"/>
              <a:lumOff val="1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761499" y="1306103"/>
        <a:ext cx="249770" cy="341731"/>
      </dsp:txXfrm>
    </dsp:sp>
    <dsp:sp modelId="{3B049015-8C0B-49DE-BC78-8391E8F9FA17}">
      <dsp:nvSpPr>
        <dsp:cNvPr id="0" name=""/>
        <dsp:cNvSpPr/>
      </dsp:nvSpPr>
      <dsp:spPr>
        <a:xfrm>
          <a:off x="7153607" y="2090153"/>
          <a:ext cx="454128" cy="45412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727893"/>
            <a:satOff val="30071"/>
            <a:lumOff val="2864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727893"/>
              <a:satOff val="30071"/>
              <a:lumOff val="2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255786" y="2090153"/>
        <a:ext cx="249770" cy="341731"/>
      </dsp:txXfrm>
    </dsp:sp>
    <dsp:sp modelId="{BC78D96F-84E1-420C-BA67-BBD70A6F2A46}">
      <dsp:nvSpPr>
        <dsp:cNvPr id="0" name=""/>
        <dsp:cNvSpPr/>
      </dsp:nvSpPr>
      <dsp:spPr>
        <a:xfrm>
          <a:off x="7647895" y="2893611"/>
          <a:ext cx="454128" cy="45412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091839"/>
            <a:satOff val="45107"/>
            <a:lumOff val="429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4091839"/>
              <a:satOff val="45107"/>
              <a:lumOff val="42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750074" y="2893611"/>
        <a:ext cx="249770" cy="3417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4476D-947B-4478-A534-173439E4D0D6}">
      <dsp:nvSpPr>
        <dsp:cNvPr id="0" name=""/>
        <dsp:cNvSpPr/>
      </dsp:nvSpPr>
      <dsp:spPr>
        <a:xfrm>
          <a:off x="2781118" y="849169"/>
          <a:ext cx="6077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7775" y="45720"/>
              </a:lnTo>
            </a:path>
          </a:pathLst>
        </a:custGeom>
        <a:noFill/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69046" y="891697"/>
        <a:ext cx="31918" cy="6383"/>
      </dsp:txXfrm>
    </dsp:sp>
    <dsp:sp modelId="{7F9E5786-EE9E-4660-AD78-FB1D3FAC806A}">
      <dsp:nvSpPr>
        <dsp:cNvPr id="0" name=""/>
        <dsp:cNvSpPr/>
      </dsp:nvSpPr>
      <dsp:spPr>
        <a:xfrm>
          <a:off x="7373" y="62226"/>
          <a:ext cx="2775545" cy="16653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6004" tIns="142760" rIns="136004" bIns="14276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700" b="1" kern="1200" dirty="0" err="1"/>
            <a:t>Particles</a:t>
          </a:r>
          <a:r>
            <a:rPr lang="es-PE" sz="1700" b="1" kern="1200" dirty="0"/>
            <a:t> </a:t>
          </a:r>
          <a:r>
            <a:rPr lang="es-PE" sz="1700" b="1" kern="1200" dirty="0" err="1"/>
            <a:t>to</a:t>
          </a:r>
          <a:r>
            <a:rPr lang="es-PE" sz="1700" b="1" kern="1200" dirty="0"/>
            <a:t> </a:t>
          </a:r>
          <a:r>
            <a:rPr lang="es-PE" sz="1700" b="1" kern="1200" dirty="0" err="1"/>
            <a:t>Grid</a:t>
          </a:r>
          <a:r>
            <a:rPr lang="es-PE" sz="1700" b="1" kern="1200" dirty="0"/>
            <a:t>: </a:t>
          </a:r>
          <a:r>
            <a:rPr lang="es-PE" sz="1700" kern="1200" dirty="0"/>
            <a:t>Use APIC </a:t>
          </a:r>
          <a:r>
            <a:rPr lang="es-PE" sz="1700" kern="1200" dirty="0" err="1"/>
            <a:t>or</a:t>
          </a:r>
          <a:r>
            <a:rPr lang="es-PE" sz="1700" kern="1200" dirty="0"/>
            <a:t> </a:t>
          </a:r>
          <a:r>
            <a:rPr lang="es-PE" sz="1700" kern="1200" dirty="0" err="1"/>
            <a:t>PolyPIC</a:t>
          </a:r>
          <a:r>
            <a:rPr lang="es-PE" sz="1700" kern="1200" dirty="0"/>
            <a:t> </a:t>
          </a:r>
          <a:r>
            <a:rPr lang="es-PE" sz="1700" kern="1200" dirty="0" err="1"/>
            <a:t>to</a:t>
          </a:r>
          <a:r>
            <a:rPr lang="es-PE" sz="1700" kern="1200" dirty="0"/>
            <a:t> transfer </a:t>
          </a:r>
          <a:r>
            <a:rPr lang="es-PE" sz="1700" kern="1200" dirty="0" err="1"/>
            <a:t>mass</a:t>
          </a:r>
          <a:r>
            <a:rPr lang="es-PE" sz="1700" kern="1200" dirty="0"/>
            <a:t> and </a:t>
          </a:r>
          <a:r>
            <a:rPr lang="es-PE" sz="1700" kern="1200" dirty="0" err="1"/>
            <a:t>momentum</a:t>
          </a:r>
          <a:r>
            <a:rPr lang="es-PE" sz="1700" kern="1200" dirty="0"/>
            <a:t> </a:t>
          </a:r>
          <a:r>
            <a:rPr lang="es-PE" sz="1700" kern="1200" dirty="0" err="1"/>
            <a:t>from</a:t>
          </a:r>
          <a:r>
            <a:rPr lang="es-PE" sz="1700" kern="1200" dirty="0"/>
            <a:t> </a:t>
          </a:r>
          <a:r>
            <a:rPr lang="es-PE" sz="1700" kern="1200" dirty="0" err="1"/>
            <a:t>particles</a:t>
          </a:r>
          <a:r>
            <a:rPr lang="es-PE" sz="1700" kern="1200" dirty="0"/>
            <a:t> </a:t>
          </a:r>
          <a:r>
            <a:rPr lang="es-PE" sz="1700" kern="1200" dirty="0" err="1"/>
            <a:t>to</a:t>
          </a:r>
          <a:r>
            <a:rPr lang="es-PE" sz="1700" kern="1200" dirty="0"/>
            <a:t> </a:t>
          </a:r>
          <a:r>
            <a:rPr lang="es-PE" sz="1700" kern="1200" dirty="0" err="1"/>
            <a:t>grid</a:t>
          </a:r>
          <a:r>
            <a:rPr lang="es-PE" sz="1700" kern="1200" dirty="0"/>
            <a:t>.</a:t>
          </a:r>
          <a:endParaRPr lang="en-US" sz="1700" kern="1200" dirty="0"/>
        </a:p>
      </dsp:txBody>
      <dsp:txXfrm>
        <a:off x="7373" y="62226"/>
        <a:ext cx="2775545" cy="1665327"/>
      </dsp:txXfrm>
    </dsp:sp>
    <dsp:sp modelId="{E0C09AD4-FEC6-4C58-B5F4-FBCA80E0AB49}">
      <dsp:nvSpPr>
        <dsp:cNvPr id="0" name=""/>
        <dsp:cNvSpPr/>
      </dsp:nvSpPr>
      <dsp:spPr>
        <a:xfrm>
          <a:off x="6195039" y="849169"/>
          <a:ext cx="6077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7775" y="45720"/>
              </a:lnTo>
            </a:path>
          </a:pathLst>
        </a:custGeom>
        <a:noFill/>
        <a:ln w="12700" cap="rnd" cmpd="sng" algn="ctr">
          <a:solidFill>
            <a:schemeClr val="accent2">
              <a:hueOff val="-741071"/>
              <a:satOff val="3550"/>
              <a:lumOff val="328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82967" y="891697"/>
        <a:ext cx="31918" cy="6383"/>
      </dsp:txXfrm>
    </dsp:sp>
    <dsp:sp modelId="{5A765867-0888-400A-AB86-8B4719AC9625}">
      <dsp:nvSpPr>
        <dsp:cNvPr id="0" name=""/>
        <dsp:cNvSpPr/>
      </dsp:nvSpPr>
      <dsp:spPr>
        <a:xfrm>
          <a:off x="3421293" y="62226"/>
          <a:ext cx="2775545" cy="1665327"/>
        </a:xfrm>
        <a:prstGeom prst="rect">
          <a:avLst/>
        </a:prstGeom>
        <a:solidFill>
          <a:schemeClr val="accent2">
            <a:hueOff val="-592857"/>
            <a:satOff val="2840"/>
            <a:lumOff val="262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6004" tIns="142760" rIns="136004" bIns="14276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700" b="1" kern="1200"/>
            <a:t>Update grid momentum: </a:t>
          </a:r>
          <a:r>
            <a:rPr lang="es-PE" sz="1700" kern="1200"/>
            <a:t>Use either symplectic Euler backward Euler to update grid momentum.</a:t>
          </a:r>
          <a:endParaRPr lang="en-US" sz="1700" kern="1200"/>
        </a:p>
      </dsp:txBody>
      <dsp:txXfrm>
        <a:off x="3421293" y="62226"/>
        <a:ext cx="2775545" cy="1665327"/>
      </dsp:txXfrm>
    </dsp:sp>
    <dsp:sp modelId="{D9776445-5315-49EA-BA91-991A4934AA2D}">
      <dsp:nvSpPr>
        <dsp:cNvPr id="0" name=""/>
        <dsp:cNvSpPr/>
      </dsp:nvSpPr>
      <dsp:spPr>
        <a:xfrm>
          <a:off x="1395145" y="1725753"/>
          <a:ext cx="6827841" cy="607775"/>
        </a:xfrm>
        <a:custGeom>
          <a:avLst/>
          <a:gdLst/>
          <a:ahLst/>
          <a:cxnLst/>
          <a:rect l="0" t="0" r="0" b="0"/>
          <a:pathLst>
            <a:path>
              <a:moveTo>
                <a:pt x="6827841" y="0"/>
              </a:moveTo>
              <a:lnTo>
                <a:pt x="6827841" y="320987"/>
              </a:lnTo>
              <a:lnTo>
                <a:pt x="0" y="320987"/>
              </a:lnTo>
              <a:lnTo>
                <a:pt x="0" y="607775"/>
              </a:lnTo>
            </a:path>
          </a:pathLst>
        </a:custGeom>
        <a:noFill/>
        <a:ln w="12700" cap="rnd" cmpd="sng" algn="ctr">
          <a:solidFill>
            <a:schemeClr val="accent2">
              <a:hueOff val="-1482143"/>
              <a:satOff val="7100"/>
              <a:lumOff val="656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37626" y="2026449"/>
        <a:ext cx="342880" cy="6383"/>
      </dsp:txXfrm>
    </dsp:sp>
    <dsp:sp modelId="{05834D2E-C236-45AC-B664-4357026EBF7E}">
      <dsp:nvSpPr>
        <dsp:cNvPr id="0" name=""/>
        <dsp:cNvSpPr/>
      </dsp:nvSpPr>
      <dsp:spPr>
        <a:xfrm>
          <a:off x="6835214" y="62226"/>
          <a:ext cx="2775545" cy="1665327"/>
        </a:xfrm>
        <a:prstGeom prst="rect">
          <a:avLst/>
        </a:prstGeom>
        <a:solidFill>
          <a:schemeClr val="accent2">
            <a:hueOff val="-1185714"/>
            <a:satOff val="5680"/>
            <a:lumOff val="5255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6004" tIns="142760" rIns="136004" bIns="14276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700" b="1" kern="1200" dirty="0" err="1"/>
            <a:t>Grid</a:t>
          </a:r>
          <a:r>
            <a:rPr lang="es-PE" sz="1700" b="1" kern="1200" dirty="0"/>
            <a:t> </a:t>
          </a:r>
          <a:r>
            <a:rPr lang="es-PE" sz="1700" b="1" kern="1200" dirty="0" err="1"/>
            <a:t>to</a:t>
          </a:r>
          <a:r>
            <a:rPr lang="es-PE" sz="1700" b="1" kern="1200" dirty="0"/>
            <a:t> </a:t>
          </a:r>
          <a:r>
            <a:rPr lang="es-PE" sz="1700" b="1" kern="1200" dirty="0" err="1"/>
            <a:t>particles</a:t>
          </a:r>
          <a:r>
            <a:rPr lang="es-PE" sz="1700" b="1" kern="1200" dirty="0"/>
            <a:t>: </a:t>
          </a:r>
          <a:r>
            <a:rPr lang="es-PE" sz="1700" kern="1200" dirty="0"/>
            <a:t>Use APIC </a:t>
          </a:r>
          <a:r>
            <a:rPr lang="es-PE" sz="1700" kern="1200" dirty="0" err="1"/>
            <a:t>or</a:t>
          </a:r>
          <a:r>
            <a:rPr lang="es-PE" sz="1700" kern="1200" dirty="0"/>
            <a:t> </a:t>
          </a:r>
          <a:r>
            <a:rPr lang="es-PE" sz="1700" kern="1200" dirty="0" err="1"/>
            <a:t>PolyAPIC</a:t>
          </a:r>
          <a:r>
            <a:rPr lang="es-PE" sz="1700" kern="1200" dirty="0"/>
            <a:t> </a:t>
          </a:r>
          <a:r>
            <a:rPr lang="es-PE" sz="1700" kern="1200" dirty="0" err="1"/>
            <a:t>to</a:t>
          </a:r>
          <a:r>
            <a:rPr lang="es-PE" sz="1700" kern="1200" dirty="0"/>
            <a:t> transfer </a:t>
          </a:r>
          <a:r>
            <a:rPr lang="es-PE" sz="1700" kern="1200" dirty="0" err="1"/>
            <a:t>velocities</a:t>
          </a:r>
          <a:r>
            <a:rPr lang="es-PE" sz="1700" kern="1200" dirty="0"/>
            <a:t> and </a:t>
          </a:r>
          <a:r>
            <a:rPr lang="es-PE" sz="1700" kern="1200" dirty="0" err="1"/>
            <a:t>affine</a:t>
          </a:r>
          <a:r>
            <a:rPr lang="es-PE" sz="1700" kern="1200" dirty="0"/>
            <a:t>/</a:t>
          </a:r>
          <a:r>
            <a:rPr lang="es-PE" sz="1700" kern="1200" dirty="0" err="1"/>
            <a:t>polynomail</a:t>
          </a:r>
          <a:r>
            <a:rPr lang="es-PE" sz="1700" kern="1200" dirty="0"/>
            <a:t> </a:t>
          </a:r>
          <a:r>
            <a:rPr lang="es-PE" sz="1700" kern="1200" dirty="0" err="1"/>
            <a:t>coefficienets</a:t>
          </a:r>
          <a:r>
            <a:rPr lang="es-PE" sz="1700" kern="1200" dirty="0"/>
            <a:t> </a:t>
          </a:r>
          <a:r>
            <a:rPr lang="es-PE" sz="1700" kern="1200" dirty="0" err="1"/>
            <a:t>from</a:t>
          </a:r>
          <a:r>
            <a:rPr lang="es-PE" sz="1700" kern="1200" dirty="0"/>
            <a:t> </a:t>
          </a:r>
          <a:r>
            <a:rPr lang="es-PE" sz="1700" kern="1200" dirty="0" err="1"/>
            <a:t>the</a:t>
          </a:r>
          <a:r>
            <a:rPr lang="es-PE" sz="1700" kern="1200" dirty="0"/>
            <a:t> </a:t>
          </a:r>
          <a:r>
            <a:rPr lang="es-PE" sz="1700" kern="1200" dirty="0" err="1"/>
            <a:t>grid</a:t>
          </a:r>
          <a:r>
            <a:rPr lang="es-PE" sz="1700" kern="1200" dirty="0"/>
            <a:t> </a:t>
          </a:r>
          <a:r>
            <a:rPr lang="es-PE" sz="1700" kern="1200" dirty="0" err="1"/>
            <a:t>to</a:t>
          </a:r>
          <a:r>
            <a:rPr lang="es-PE" sz="1700" kern="1200" dirty="0"/>
            <a:t> </a:t>
          </a:r>
          <a:r>
            <a:rPr lang="es-PE" sz="1700" kern="1200" dirty="0" err="1"/>
            <a:t>the</a:t>
          </a:r>
          <a:r>
            <a:rPr lang="es-PE" sz="1700" kern="1200" dirty="0"/>
            <a:t> </a:t>
          </a:r>
          <a:r>
            <a:rPr lang="es-PE" sz="1700" kern="1200" dirty="0" err="1"/>
            <a:t>particles</a:t>
          </a:r>
          <a:r>
            <a:rPr lang="es-PE" sz="1700" kern="1200" dirty="0"/>
            <a:t>.</a:t>
          </a:r>
          <a:endParaRPr lang="en-US" sz="1700" kern="1200" dirty="0"/>
        </a:p>
      </dsp:txBody>
      <dsp:txXfrm>
        <a:off x="6835214" y="62226"/>
        <a:ext cx="2775545" cy="1665327"/>
      </dsp:txXfrm>
    </dsp:sp>
    <dsp:sp modelId="{CA8354A1-B804-4E21-B796-BD012F916766}">
      <dsp:nvSpPr>
        <dsp:cNvPr id="0" name=""/>
        <dsp:cNvSpPr/>
      </dsp:nvSpPr>
      <dsp:spPr>
        <a:xfrm>
          <a:off x="2781118" y="3152872"/>
          <a:ext cx="6077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7775" y="45720"/>
              </a:lnTo>
            </a:path>
          </a:pathLst>
        </a:custGeom>
        <a:noFill/>
        <a:ln w="12700" cap="rnd" cmpd="sng" algn="ctr">
          <a:solidFill>
            <a:schemeClr val="accent2">
              <a:hueOff val="-2223214"/>
              <a:satOff val="10650"/>
              <a:lumOff val="985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69046" y="3195400"/>
        <a:ext cx="31918" cy="6383"/>
      </dsp:txXfrm>
    </dsp:sp>
    <dsp:sp modelId="{8109C54F-20ED-46B7-9D35-12432B49842F}">
      <dsp:nvSpPr>
        <dsp:cNvPr id="0" name=""/>
        <dsp:cNvSpPr/>
      </dsp:nvSpPr>
      <dsp:spPr>
        <a:xfrm>
          <a:off x="7373" y="2365928"/>
          <a:ext cx="2775545" cy="1665327"/>
        </a:xfrm>
        <a:prstGeom prst="rect">
          <a:avLst/>
        </a:prstGeom>
        <a:solidFill>
          <a:schemeClr val="accent2">
            <a:hueOff val="-1778572"/>
            <a:satOff val="8520"/>
            <a:lumOff val="7882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6004" tIns="142760" rIns="136004" bIns="14276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700" b="1" kern="1200"/>
            <a:t>Particle deformation gradient: </a:t>
          </a:r>
          <a:r>
            <a:rPr lang="es-PE" sz="1700" kern="1200"/>
            <a:t>Update particle deformation gradient using the MLS approximation to the velocity gradient.</a:t>
          </a:r>
          <a:endParaRPr lang="en-US" sz="1700" kern="1200"/>
        </a:p>
      </dsp:txBody>
      <dsp:txXfrm>
        <a:off x="7373" y="2365928"/>
        <a:ext cx="2775545" cy="1665327"/>
      </dsp:txXfrm>
    </dsp:sp>
    <dsp:sp modelId="{463FC73A-210D-4D88-893A-3826716798A4}">
      <dsp:nvSpPr>
        <dsp:cNvPr id="0" name=""/>
        <dsp:cNvSpPr/>
      </dsp:nvSpPr>
      <dsp:spPr>
        <a:xfrm>
          <a:off x="6195039" y="3152872"/>
          <a:ext cx="6077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7775" y="45720"/>
              </a:lnTo>
            </a:path>
          </a:pathLst>
        </a:custGeom>
        <a:noFill/>
        <a:ln w="12700" cap="rnd" cmpd="sng" algn="ctr">
          <a:solidFill>
            <a:schemeClr val="accent2">
              <a:hueOff val="-2964286"/>
              <a:satOff val="14200"/>
              <a:lumOff val="1313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82967" y="3195400"/>
        <a:ext cx="31918" cy="6383"/>
      </dsp:txXfrm>
    </dsp:sp>
    <dsp:sp modelId="{4D99E475-65FC-4A5F-8372-0E21022CA7BD}">
      <dsp:nvSpPr>
        <dsp:cNvPr id="0" name=""/>
        <dsp:cNvSpPr/>
      </dsp:nvSpPr>
      <dsp:spPr>
        <a:xfrm>
          <a:off x="3421293" y="2365928"/>
          <a:ext cx="2775545" cy="1665327"/>
        </a:xfrm>
        <a:prstGeom prst="rect">
          <a:avLst/>
        </a:prstGeom>
        <a:solidFill>
          <a:schemeClr val="accent2">
            <a:hueOff val="-2371429"/>
            <a:satOff val="11360"/>
            <a:lumOff val="1051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6004" tIns="142760" rIns="136004" bIns="14276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700" b="1" kern="1200"/>
            <a:t>Update particles plasticity: </a:t>
          </a:r>
          <a:r>
            <a:rPr lang="es-PE" sz="1700" kern="1200"/>
            <a:t>Project particle deformation gradient for plasticity.</a:t>
          </a:r>
          <a:endParaRPr lang="en-US" sz="1700" kern="1200"/>
        </a:p>
      </dsp:txBody>
      <dsp:txXfrm>
        <a:off x="3421293" y="2365928"/>
        <a:ext cx="2775545" cy="1665327"/>
      </dsp:txXfrm>
    </dsp:sp>
    <dsp:sp modelId="{C5E87D15-A1C1-4104-BFBA-CD55D362DACD}">
      <dsp:nvSpPr>
        <dsp:cNvPr id="0" name=""/>
        <dsp:cNvSpPr/>
      </dsp:nvSpPr>
      <dsp:spPr>
        <a:xfrm>
          <a:off x="6835214" y="2365928"/>
          <a:ext cx="2775545" cy="1665327"/>
        </a:xfrm>
        <a:prstGeom prst="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6004" tIns="142760" rIns="136004" bIns="14276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700" b="1" kern="1200"/>
            <a:t>Particle advection: </a:t>
          </a:r>
          <a:r>
            <a:rPr lang="es-PE" sz="1700" kern="1200"/>
            <a:t>Particle positions are updated with their new velocities.</a:t>
          </a:r>
          <a:endParaRPr lang="en-US" sz="1700" kern="1200"/>
        </a:p>
      </dsp:txBody>
      <dsp:txXfrm>
        <a:off x="6835214" y="2365928"/>
        <a:ext cx="2775545" cy="16653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C9A3FC-2C23-465D-A4BE-8B685D520C0C}">
      <dsp:nvSpPr>
        <dsp:cNvPr id="0" name=""/>
        <dsp:cNvSpPr/>
      </dsp:nvSpPr>
      <dsp:spPr>
        <a:xfrm>
          <a:off x="617415" y="885607"/>
          <a:ext cx="1852875" cy="18528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99F2D15-12B2-4A14-978B-FB9A3455B705}">
      <dsp:nvSpPr>
        <dsp:cNvPr id="0" name=""/>
        <dsp:cNvSpPr/>
      </dsp:nvSpPr>
      <dsp:spPr>
        <a:xfrm>
          <a:off x="1012290" y="1280482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DC84EC-52E2-4780-82AA-82644C29AC80}">
      <dsp:nvSpPr>
        <dsp:cNvPr id="0" name=""/>
        <dsp:cNvSpPr/>
      </dsp:nvSpPr>
      <dsp:spPr>
        <a:xfrm>
          <a:off x="25103" y="3315607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PE" sz="1300" kern="1200" dirty="0"/>
            <a:t>Performance </a:t>
          </a:r>
          <a:r>
            <a:rPr lang="es-PE" sz="1300" kern="1200" dirty="0" err="1"/>
            <a:t>Engineering</a:t>
          </a:r>
          <a:r>
            <a:rPr lang="es-PE" sz="1300" kern="1200" dirty="0"/>
            <a:t>: Low </a:t>
          </a:r>
          <a:r>
            <a:rPr lang="es-PE" sz="1300" kern="1200" dirty="0" err="1"/>
            <a:t>level</a:t>
          </a:r>
          <a:r>
            <a:rPr lang="es-PE" sz="1300" kern="1200" dirty="0"/>
            <a:t> performance optimización </a:t>
          </a:r>
          <a:r>
            <a:rPr lang="es-PE" sz="1300" kern="1200" dirty="0" err="1"/>
            <a:t>to</a:t>
          </a:r>
          <a:r>
            <a:rPr lang="es-PE" sz="1300" kern="1200" dirty="0"/>
            <a:t> </a:t>
          </a:r>
          <a:r>
            <a:rPr lang="es-PE" sz="1300" kern="1200" dirty="0" err="1"/>
            <a:t>accelerate</a:t>
          </a:r>
          <a:r>
            <a:rPr lang="es-PE" sz="1300" kern="1200" dirty="0"/>
            <a:t> </a:t>
          </a:r>
          <a:r>
            <a:rPr lang="es-PE" sz="1300" kern="1200" dirty="0" err="1"/>
            <a:t>the</a:t>
          </a:r>
          <a:r>
            <a:rPr lang="es-PE" sz="1300" kern="1200" dirty="0"/>
            <a:t> </a:t>
          </a:r>
          <a:r>
            <a:rPr lang="es-PE" sz="1300" kern="1200" dirty="0" err="1"/>
            <a:t>program</a:t>
          </a:r>
          <a:r>
            <a:rPr lang="es-PE" sz="1300" kern="1200" dirty="0"/>
            <a:t> </a:t>
          </a:r>
          <a:r>
            <a:rPr lang="es-PE" sz="1300" kern="1200" dirty="0" err="1"/>
            <a:t>with</a:t>
          </a:r>
          <a:r>
            <a:rPr lang="es-PE" sz="1300" kern="1200" dirty="0"/>
            <a:t> no </a:t>
          </a:r>
          <a:r>
            <a:rPr lang="es-PE" sz="1300" kern="1200" dirty="0" err="1"/>
            <a:t>algorithmic</a:t>
          </a:r>
          <a:r>
            <a:rPr lang="es-PE" sz="1300" kern="1200" dirty="0"/>
            <a:t> </a:t>
          </a:r>
          <a:r>
            <a:rPr lang="es-PE" sz="1300" kern="1200" dirty="0" err="1"/>
            <a:t>change</a:t>
          </a:r>
          <a:r>
            <a:rPr lang="es-PE" sz="1300" kern="1200" dirty="0"/>
            <a:t>.</a:t>
          </a:r>
          <a:endParaRPr lang="en-US" sz="1300" kern="1200" dirty="0"/>
        </a:p>
      </dsp:txBody>
      <dsp:txXfrm>
        <a:off x="25103" y="3315607"/>
        <a:ext cx="3037500" cy="720000"/>
      </dsp:txXfrm>
    </dsp:sp>
    <dsp:sp modelId="{D4F08E93-B5CE-4049-AF98-0BF687996161}">
      <dsp:nvSpPr>
        <dsp:cNvPr id="0" name=""/>
        <dsp:cNvSpPr/>
      </dsp:nvSpPr>
      <dsp:spPr>
        <a:xfrm>
          <a:off x="4186478" y="885607"/>
          <a:ext cx="1852875" cy="18528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F6AF596-A9C6-4ADF-AFAA-1607234C52DB}">
      <dsp:nvSpPr>
        <dsp:cNvPr id="0" name=""/>
        <dsp:cNvSpPr/>
      </dsp:nvSpPr>
      <dsp:spPr>
        <a:xfrm>
          <a:off x="4581353" y="1280482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3FD512-06F2-4A9F-ADB8-EBCA9B8D2DB9}">
      <dsp:nvSpPr>
        <dsp:cNvPr id="0" name=""/>
        <dsp:cNvSpPr/>
      </dsp:nvSpPr>
      <dsp:spPr>
        <a:xfrm>
          <a:off x="3594165" y="3315607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PE" sz="1300" kern="1200" dirty="0" err="1"/>
            <a:t>Algorithmic</a:t>
          </a:r>
          <a:r>
            <a:rPr lang="es-PE" sz="1300" kern="1200" dirty="0"/>
            <a:t> </a:t>
          </a:r>
          <a:r>
            <a:rPr lang="es-PE" sz="1300" kern="1200" dirty="0" err="1"/>
            <a:t>Improvement</a:t>
          </a:r>
          <a:r>
            <a:rPr lang="es-PE" sz="1300" kern="1200" dirty="0"/>
            <a:t>: </a:t>
          </a:r>
          <a:r>
            <a:rPr lang="es-PE" sz="1300" kern="1200" dirty="0" err="1"/>
            <a:t>The</a:t>
          </a:r>
          <a:r>
            <a:rPr lang="es-PE" sz="1300" kern="1200" dirty="0"/>
            <a:t> </a:t>
          </a:r>
          <a:r>
            <a:rPr lang="es-PE" sz="1300" kern="1200" dirty="0" err="1"/>
            <a:t>Unification</a:t>
          </a:r>
          <a:r>
            <a:rPr lang="es-PE" sz="1300" kern="1200" dirty="0"/>
            <a:t> </a:t>
          </a:r>
          <a:r>
            <a:rPr lang="es-PE" sz="1300" kern="1200" dirty="0" err="1"/>
            <a:t>of</a:t>
          </a:r>
          <a:r>
            <a:rPr lang="es-PE" sz="1300" kern="1200" dirty="0"/>
            <a:t> </a:t>
          </a:r>
          <a:r>
            <a:rPr lang="es-PE" sz="1300" kern="1200" dirty="0" err="1"/>
            <a:t>affine</a:t>
          </a:r>
          <a:r>
            <a:rPr lang="es-PE" sz="1300" kern="1200" dirty="0"/>
            <a:t> </a:t>
          </a:r>
          <a:r>
            <a:rPr lang="es-PE" sz="1300" kern="1200" dirty="0" err="1"/>
            <a:t>velocity</a:t>
          </a:r>
          <a:r>
            <a:rPr lang="es-PE" sz="1300" kern="1200" dirty="0"/>
            <a:t> </a:t>
          </a:r>
          <a:r>
            <a:rPr lang="es-PE" sz="1300" kern="1200" dirty="0" err="1"/>
            <a:t>field</a:t>
          </a:r>
          <a:r>
            <a:rPr lang="es-PE" sz="1300" kern="1200" dirty="0"/>
            <a:t> and </a:t>
          </a:r>
          <a:r>
            <a:rPr lang="es-PE" sz="1300" kern="1200" dirty="0" err="1"/>
            <a:t>deformation</a:t>
          </a:r>
          <a:r>
            <a:rPr lang="es-PE" sz="1300" kern="1200" dirty="0"/>
            <a:t> </a:t>
          </a:r>
          <a:r>
            <a:rPr lang="es-PE" sz="1300" kern="1200" dirty="0" err="1"/>
            <a:t>gradient</a:t>
          </a:r>
          <a:r>
            <a:rPr lang="es-PE" sz="1300" kern="1200" dirty="0"/>
            <a:t> </a:t>
          </a:r>
          <a:r>
            <a:rPr lang="es-PE" sz="1300" kern="1200" dirty="0" err="1"/>
            <a:t>speeds</a:t>
          </a:r>
          <a:r>
            <a:rPr lang="es-PE" sz="1300" kern="1200" dirty="0"/>
            <a:t> up </a:t>
          </a:r>
          <a:r>
            <a:rPr lang="es-PE" sz="1300" kern="1200" dirty="0" err="1"/>
            <a:t>both</a:t>
          </a:r>
          <a:r>
            <a:rPr lang="es-PE" sz="1300" kern="1200" dirty="0"/>
            <a:t> P2G and G2P.</a:t>
          </a:r>
          <a:endParaRPr lang="en-US" sz="1300" kern="1200" dirty="0"/>
        </a:p>
      </dsp:txBody>
      <dsp:txXfrm>
        <a:off x="3594165" y="3315607"/>
        <a:ext cx="30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58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18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198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323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937183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2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981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24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85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72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67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661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280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07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21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40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8027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0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32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6C0471D-BE03-4D81-BDB5-D510BC0D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3379" y="0"/>
            <a:ext cx="5438621" cy="6857999"/>
          </a:xfrm>
          <a:custGeom>
            <a:avLst/>
            <a:gdLst>
              <a:gd name="connsiteX0" fmla="*/ 0 w 5438621"/>
              <a:gd name="connsiteY0" fmla="*/ 0 h 6857999"/>
              <a:gd name="connsiteX1" fmla="*/ 573774 w 5438621"/>
              <a:gd name="connsiteY1" fmla="*/ 0 h 6857999"/>
              <a:gd name="connsiteX2" fmla="*/ 1182808 w 5438621"/>
              <a:gd name="connsiteY2" fmla="*/ 0 h 6857999"/>
              <a:gd name="connsiteX3" fmla="*/ 4537195 w 5438621"/>
              <a:gd name="connsiteY3" fmla="*/ 0 h 6857999"/>
              <a:gd name="connsiteX4" fmla="*/ 5187609 w 5438621"/>
              <a:gd name="connsiteY4" fmla="*/ 0 h 6857999"/>
              <a:gd name="connsiteX5" fmla="*/ 5438621 w 5438621"/>
              <a:gd name="connsiteY5" fmla="*/ 0 h 6857999"/>
              <a:gd name="connsiteX6" fmla="*/ 5438621 w 5438621"/>
              <a:gd name="connsiteY6" fmla="*/ 6857999 h 6857999"/>
              <a:gd name="connsiteX7" fmla="*/ 4802807 w 5438621"/>
              <a:gd name="connsiteY7" fmla="*/ 6857999 h 6857999"/>
              <a:gd name="connsiteX8" fmla="*/ 4537195 w 5438621"/>
              <a:gd name="connsiteY8" fmla="*/ 6857999 h 6857999"/>
              <a:gd name="connsiteX9" fmla="*/ 1182808 w 5438621"/>
              <a:gd name="connsiteY9" fmla="*/ 6857999 h 6857999"/>
              <a:gd name="connsiteX10" fmla="*/ 1049897 w 5438621"/>
              <a:gd name="connsiteY1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38621" h="6857999">
                <a:moveTo>
                  <a:pt x="0" y="0"/>
                </a:moveTo>
                <a:lnTo>
                  <a:pt x="573774" y="0"/>
                </a:lnTo>
                <a:lnTo>
                  <a:pt x="1182808" y="0"/>
                </a:lnTo>
                <a:lnTo>
                  <a:pt x="4537195" y="0"/>
                </a:lnTo>
                <a:lnTo>
                  <a:pt x="5187609" y="0"/>
                </a:lnTo>
                <a:lnTo>
                  <a:pt x="5438621" y="0"/>
                </a:lnTo>
                <a:lnTo>
                  <a:pt x="5438621" y="6857999"/>
                </a:lnTo>
                <a:lnTo>
                  <a:pt x="4802807" y="6857999"/>
                </a:lnTo>
                <a:lnTo>
                  <a:pt x="4537195" y="6857999"/>
                </a:lnTo>
                <a:lnTo>
                  <a:pt x="1182808" y="6857999"/>
                </a:lnTo>
                <a:lnTo>
                  <a:pt x="1049897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78143" y="0"/>
            <a:ext cx="860630" cy="6857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53743" y="3483429"/>
            <a:ext cx="6738258" cy="337457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0C9B7805-A185-48EB-993C-7C8A6F1FE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4" y="1892300"/>
            <a:ext cx="3425445" cy="3073400"/>
          </a:xfrm>
        </p:spPr>
        <p:txBody>
          <a:bodyPr anchor="ctr">
            <a:normAutofit/>
          </a:bodyPr>
          <a:lstStyle/>
          <a:p>
            <a:pPr algn="l"/>
            <a:r>
              <a:rPr lang="es-PE" sz="2000">
                <a:solidFill>
                  <a:srgbClr val="FFFFFF"/>
                </a:solidFill>
              </a:rPr>
              <a:t>Review By: </a:t>
            </a:r>
          </a:p>
          <a:p>
            <a:pPr algn="l"/>
            <a:r>
              <a:rPr lang="es-PE" sz="2000">
                <a:solidFill>
                  <a:srgbClr val="FFFFFF"/>
                </a:solidFill>
              </a:rPr>
              <a:t>Daniel Palomino</a:t>
            </a:r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4940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1D4C4D-A3EB-43E5-88A4-1E60C316B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734" y="854529"/>
            <a:ext cx="5799665" cy="5148943"/>
          </a:xfrm>
        </p:spPr>
        <p:txBody>
          <a:bodyPr anchor="ctr">
            <a:normAutofit/>
          </a:bodyPr>
          <a:lstStyle/>
          <a:p>
            <a:r>
              <a:rPr lang="es-PE" sz="6000"/>
              <a:t>MLS-MPM-CPIC</a:t>
            </a:r>
          </a:p>
        </p:txBody>
      </p:sp>
    </p:spTree>
    <p:extLst>
      <p:ext uri="{BB962C8B-B14F-4D97-AF65-F5344CB8AC3E}">
        <p14:creationId xmlns:p14="http://schemas.microsoft.com/office/powerpoint/2010/main" val="3410029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861C2-273D-4582-8472-83C3801ED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dirty="0"/>
              <a:t>Demo 01 </a:t>
            </a:r>
            <a:r>
              <a:rPr lang="es-PE"/>
              <a:t>- Blocks</a:t>
            </a:r>
            <a:endParaRPr lang="es-PE" dirty="0"/>
          </a:p>
        </p:txBody>
      </p:sp>
      <p:pic>
        <p:nvPicPr>
          <p:cNvPr id="4" name="2019-01-11-1452-17">
            <a:hlinkClick r:id="" action="ppaction://media"/>
            <a:extLst>
              <a:ext uri="{FF2B5EF4-FFF2-40B4-BE49-F238E27FC236}">
                <a16:creationId xmlns:a16="http://schemas.microsoft.com/office/drawing/2014/main" id="{9C4F82A7-048D-4291-A58E-B57DDE06A38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2160588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381945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6DAB87-1094-4646-BED8-5E42DF022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dirty="0"/>
              <a:t>Demo 02 - Tetris</a:t>
            </a:r>
          </a:p>
        </p:txBody>
      </p:sp>
      <p:pic>
        <p:nvPicPr>
          <p:cNvPr id="4" name="2019-01-11-1449-27">
            <a:hlinkClick r:id="" action="ppaction://media"/>
            <a:extLst>
              <a:ext uri="{FF2B5EF4-FFF2-40B4-BE49-F238E27FC236}">
                <a16:creationId xmlns:a16="http://schemas.microsoft.com/office/drawing/2014/main" id="{0872809B-6DBC-4A39-AC1C-F94F2D40C63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2160588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26239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F993C45-B237-4CD5-A232-CD2DFFF5A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E9EA4F6-F0E3-4DB3-8F82-B91A1F693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3A7345F-1794-4777-80F8-B67B01BE7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23">
              <a:extLst>
                <a:ext uri="{FF2B5EF4-FFF2-40B4-BE49-F238E27FC236}">
                  <a16:creationId xmlns:a16="http://schemas.microsoft.com/office/drawing/2014/main" id="{AEB4062E-9879-4D6E-8C9A-55D81D61C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5">
              <a:extLst>
                <a:ext uri="{FF2B5EF4-FFF2-40B4-BE49-F238E27FC236}">
                  <a16:creationId xmlns:a16="http://schemas.microsoft.com/office/drawing/2014/main" id="{E0E1E50E-9B56-49FC-AC93-34C80F438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786CF095-2697-4E6D-832B-E71B7C8D6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7">
              <a:extLst>
                <a:ext uri="{FF2B5EF4-FFF2-40B4-BE49-F238E27FC236}">
                  <a16:creationId xmlns:a16="http://schemas.microsoft.com/office/drawing/2014/main" id="{A93A2EA0-D245-490B-A61D-8B32A8DF4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8">
              <a:extLst>
                <a:ext uri="{FF2B5EF4-FFF2-40B4-BE49-F238E27FC236}">
                  <a16:creationId xmlns:a16="http://schemas.microsoft.com/office/drawing/2014/main" id="{6BAC7BF2-009C-48C7-A7F2-2139B507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9">
              <a:extLst>
                <a:ext uri="{FF2B5EF4-FFF2-40B4-BE49-F238E27FC236}">
                  <a16:creationId xmlns:a16="http://schemas.microsoft.com/office/drawing/2014/main" id="{7D60F62B-3828-4F12-B884-8A8925325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D8A41293-53F5-4380-B216-EB66A4353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A6DDE673-E05B-400B-B6E1-335E425D8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E6C0471D-BE03-4D81-BDB5-D510BC0D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3379" y="0"/>
            <a:ext cx="5438621" cy="6857999"/>
          </a:xfrm>
          <a:custGeom>
            <a:avLst/>
            <a:gdLst>
              <a:gd name="connsiteX0" fmla="*/ 0 w 5438621"/>
              <a:gd name="connsiteY0" fmla="*/ 0 h 6857999"/>
              <a:gd name="connsiteX1" fmla="*/ 573774 w 5438621"/>
              <a:gd name="connsiteY1" fmla="*/ 0 h 6857999"/>
              <a:gd name="connsiteX2" fmla="*/ 1182808 w 5438621"/>
              <a:gd name="connsiteY2" fmla="*/ 0 h 6857999"/>
              <a:gd name="connsiteX3" fmla="*/ 4537195 w 5438621"/>
              <a:gd name="connsiteY3" fmla="*/ 0 h 6857999"/>
              <a:gd name="connsiteX4" fmla="*/ 5187609 w 5438621"/>
              <a:gd name="connsiteY4" fmla="*/ 0 h 6857999"/>
              <a:gd name="connsiteX5" fmla="*/ 5438621 w 5438621"/>
              <a:gd name="connsiteY5" fmla="*/ 0 h 6857999"/>
              <a:gd name="connsiteX6" fmla="*/ 5438621 w 5438621"/>
              <a:gd name="connsiteY6" fmla="*/ 6857999 h 6857999"/>
              <a:gd name="connsiteX7" fmla="*/ 4802807 w 5438621"/>
              <a:gd name="connsiteY7" fmla="*/ 6857999 h 6857999"/>
              <a:gd name="connsiteX8" fmla="*/ 4537195 w 5438621"/>
              <a:gd name="connsiteY8" fmla="*/ 6857999 h 6857999"/>
              <a:gd name="connsiteX9" fmla="*/ 1182808 w 5438621"/>
              <a:gd name="connsiteY9" fmla="*/ 6857999 h 6857999"/>
              <a:gd name="connsiteX10" fmla="*/ 1049897 w 5438621"/>
              <a:gd name="connsiteY1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38621" h="6857999">
                <a:moveTo>
                  <a:pt x="0" y="0"/>
                </a:moveTo>
                <a:lnTo>
                  <a:pt x="573774" y="0"/>
                </a:lnTo>
                <a:lnTo>
                  <a:pt x="1182808" y="0"/>
                </a:lnTo>
                <a:lnTo>
                  <a:pt x="4537195" y="0"/>
                </a:lnTo>
                <a:lnTo>
                  <a:pt x="5187609" y="0"/>
                </a:lnTo>
                <a:lnTo>
                  <a:pt x="5438621" y="0"/>
                </a:lnTo>
                <a:lnTo>
                  <a:pt x="5438621" y="6857999"/>
                </a:lnTo>
                <a:lnTo>
                  <a:pt x="4802807" y="6857999"/>
                </a:lnTo>
                <a:lnTo>
                  <a:pt x="4537195" y="6857999"/>
                </a:lnTo>
                <a:lnTo>
                  <a:pt x="1182808" y="6857999"/>
                </a:lnTo>
                <a:lnTo>
                  <a:pt x="1049897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78143" y="0"/>
            <a:ext cx="860630" cy="6857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53743" y="3483429"/>
            <a:ext cx="6738258" cy="337457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4940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239557B-9E9E-4E9A-ACE4-EFDA48541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4" y="854529"/>
            <a:ext cx="5799665" cy="5148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38780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5704B-651C-4F1F-BEEB-011EA869F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dirty="0" err="1"/>
              <a:t>Paper</a:t>
            </a:r>
            <a:r>
              <a:rPr lang="es-PE" dirty="0"/>
              <a:t> </a:t>
            </a:r>
            <a:r>
              <a:rPr lang="es-PE" dirty="0" err="1"/>
              <a:t>to</a:t>
            </a:r>
            <a:r>
              <a:rPr lang="es-PE" dirty="0"/>
              <a:t> </a:t>
            </a:r>
            <a:r>
              <a:rPr lang="es-PE" dirty="0" err="1"/>
              <a:t>work</a:t>
            </a:r>
            <a:endParaRPr lang="es-PE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B985E99-C0D5-4906-9EB4-E802E412F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8822" y="2160588"/>
            <a:ext cx="6414393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33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DA27254-207B-4B52-973B-03A6D7C25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9FC307-528C-4A69-83B2-3024DEE11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s-PE" sz="4400"/>
              <a:t>Glossary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3358E8-FEB4-4E5C-903A-92C75E6BD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5FE9BA5-5847-4FF3-960A-4E3AC28E3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6D98C19-CACB-4DEB-9AA7-5E1D776DB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8EA0C28F-AA7D-46C7-8D8A-CE97E7EB0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50B7A449-3821-4275-97E9-6B1FF91D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15285ED-C1E9-4539-9551-2D9D3B89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A57A772B-029C-402F-8961-04AD1B611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43A98072-A351-47FB-8807-1EEDBF77E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BC2C561-1ADE-495B-A04A-92DE414F5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E633B79-4994-47EC-9479-56BA3E3A5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6188152-70CA-4742-AA0D-863A7FDB4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6F50DD5-0C09-4603-9E53-B78841EA40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7073260"/>
              </p:ext>
            </p:extLst>
          </p:nvPr>
        </p:nvGraphicFramePr>
        <p:xfrm>
          <a:off x="4876847" y="944563"/>
          <a:ext cx="6656769" cy="4921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1891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291561-2C4A-4D6A-B6D1-F4B050CD5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s-PE"/>
              <a:t>Advantages</a:t>
            </a:r>
            <a:endParaRPr lang="es-PE" dirty="0"/>
          </a:p>
        </p:txBody>
      </p:sp>
      <p:graphicFrame>
        <p:nvGraphicFramePr>
          <p:cNvPr id="30" name="Marcador de contenido 2">
            <a:extLst>
              <a:ext uri="{FF2B5EF4-FFF2-40B4-BE49-F238E27FC236}">
                <a16:creationId xmlns:a16="http://schemas.microsoft.com/office/drawing/2014/main" id="{859C4230-1FBA-4896-8274-D88A39F5B2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4289425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0460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D16F1A-5D78-4402-81FF-31A98AFD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4529083-3F30-4345-B246-CCB5D6F60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s-PE" dirty="0" err="1"/>
              <a:t>From</a:t>
            </a:r>
            <a:r>
              <a:rPr lang="es-PE" dirty="0"/>
              <a:t> MPM </a:t>
            </a:r>
            <a:r>
              <a:rPr lang="es-PE" dirty="0" err="1"/>
              <a:t>to</a:t>
            </a:r>
            <a:r>
              <a:rPr lang="es-PE" dirty="0"/>
              <a:t> MLS-MPM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1B2FB7F0-6A45-43E8-88A7-48E46E6D4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6BA9C607-662B-4FBB-A3F3-CF593AD73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CE4EE0E6-0EE4-4EF5-A8AC-383936C796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6632529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9512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89E96-E87C-4E14-AAB8-A40ABAD5A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938468" cy="54317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MLS-MPM (Graphic)</a:t>
            </a:r>
          </a:p>
        </p:txBody>
      </p:sp>
      <p:pic>
        <p:nvPicPr>
          <p:cNvPr id="24" name="Marcador de contenido 3">
            <a:extLst>
              <a:ext uri="{FF2B5EF4-FFF2-40B4-BE49-F238E27FC236}">
                <a16:creationId xmlns:a16="http://schemas.microsoft.com/office/drawing/2014/main" id="{D4C41900-4FE8-4725-8E5E-817A4D0EC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115" y="789992"/>
            <a:ext cx="6378586" cy="507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84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E0F649F-AF62-4FF7-BA92-FC729D1B7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s-PE" dirty="0"/>
              <a:t>DIFFERENCES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ADE2B6-1084-41D2-8F56-A4CD0C428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r>
              <a:rPr lang="es-PE" dirty="0" err="1"/>
              <a:t>The</a:t>
            </a:r>
            <a:r>
              <a:rPr lang="es-PE" dirty="0"/>
              <a:t> </a:t>
            </a:r>
            <a:r>
              <a:rPr lang="es-PE" dirty="0" err="1"/>
              <a:t>only</a:t>
            </a:r>
            <a:r>
              <a:rPr lang="es-PE" dirty="0"/>
              <a:t> </a:t>
            </a:r>
            <a:r>
              <a:rPr lang="es-PE" dirty="0" err="1"/>
              <a:t>difference</a:t>
            </a:r>
            <a:r>
              <a:rPr lang="es-PE" dirty="0"/>
              <a:t> </a:t>
            </a:r>
            <a:r>
              <a:rPr lang="es-PE" dirty="0" err="1"/>
              <a:t>between</a:t>
            </a:r>
            <a:r>
              <a:rPr lang="es-PE" dirty="0"/>
              <a:t> MLS-MPM and </a:t>
            </a:r>
            <a:r>
              <a:rPr lang="es-PE" dirty="0" err="1"/>
              <a:t>traditional</a:t>
            </a:r>
            <a:r>
              <a:rPr lang="es-PE" dirty="0"/>
              <a:t> MPM are </a:t>
            </a:r>
            <a:r>
              <a:rPr lang="es-PE" dirty="0" err="1"/>
              <a:t>the</a:t>
            </a:r>
            <a:r>
              <a:rPr lang="es-PE" dirty="0"/>
              <a:t> </a:t>
            </a:r>
            <a:r>
              <a:rPr lang="es-PE" dirty="0" err="1"/>
              <a:t>force</a:t>
            </a:r>
            <a:r>
              <a:rPr lang="es-PE" dirty="0"/>
              <a:t> in step 2 (</a:t>
            </a:r>
            <a:r>
              <a:rPr lang="es-PE" dirty="0" err="1"/>
              <a:t>Update</a:t>
            </a:r>
            <a:r>
              <a:rPr lang="es-PE" dirty="0"/>
              <a:t> </a:t>
            </a:r>
            <a:r>
              <a:rPr lang="es-PE" dirty="0" err="1"/>
              <a:t>grid</a:t>
            </a:r>
            <a:r>
              <a:rPr lang="es-PE" dirty="0"/>
              <a:t> </a:t>
            </a:r>
            <a:r>
              <a:rPr lang="es-PE" dirty="0" err="1"/>
              <a:t>momentum</a:t>
            </a:r>
            <a:r>
              <a:rPr lang="es-PE" dirty="0"/>
              <a:t>) and </a:t>
            </a:r>
            <a:r>
              <a:rPr lang="es-PE" dirty="0" err="1"/>
              <a:t>the</a:t>
            </a:r>
            <a:r>
              <a:rPr lang="es-PE" dirty="0"/>
              <a:t> F </a:t>
            </a:r>
            <a:r>
              <a:rPr lang="es-PE" dirty="0" err="1"/>
              <a:t>update</a:t>
            </a:r>
            <a:r>
              <a:rPr lang="es-PE" dirty="0"/>
              <a:t> in step 4 (</a:t>
            </a:r>
            <a:r>
              <a:rPr lang="es-PE" dirty="0" err="1"/>
              <a:t>Particle</a:t>
            </a:r>
            <a:r>
              <a:rPr lang="es-PE" dirty="0"/>
              <a:t> </a:t>
            </a:r>
            <a:r>
              <a:rPr lang="es-PE" dirty="0" err="1"/>
              <a:t>deformation</a:t>
            </a:r>
            <a:r>
              <a:rPr lang="es-PE" dirty="0"/>
              <a:t> </a:t>
            </a:r>
            <a:r>
              <a:rPr lang="es-PE" dirty="0" err="1"/>
              <a:t>gradient</a:t>
            </a:r>
            <a:r>
              <a:rPr lang="es-PE" dirty="0"/>
              <a:t>).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56010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DA27254-207B-4B52-973B-03A6D7C25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74D7FF-FFA2-485D-A33A-3CD3CB26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s-PE" sz="3400"/>
              <a:t>HIGH PERFORMANCE IMPLEMENTATION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3358E8-FEB4-4E5C-903A-92C75E6BD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5FE9BA5-5847-4FF3-960A-4E3AC28E3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6D98C19-CACB-4DEB-9AA7-5E1D776DB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8EA0C28F-AA7D-46C7-8D8A-CE97E7EB0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50B7A449-3821-4275-97E9-6B1FF91D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15285ED-C1E9-4539-9551-2D9D3B89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A57A772B-029C-402F-8961-04AD1B611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43A98072-A351-47FB-8807-1EEDBF77E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BC2C561-1ADE-495B-A04A-92DE414F5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E633B79-4994-47EC-9479-56BA3E3A5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6188152-70CA-4742-AA0D-863A7FDB4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9F829C20-7BC7-4798-BF09-E052BD8B9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3926502"/>
              </p:ext>
            </p:extLst>
          </p:nvPr>
        </p:nvGraphicFramePr>
        <p:xfrm>
          <a:off x="4876847" y="944563"/>
          <a:ext cx="6656769" cy="4921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9041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2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476D57-6DB0-4A2E-A61A-F8C357C76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PE">
                <a:solidFill>
                  <a:schemeClr val="bg1"/>
                </a:solidFill>
              </a:rPr>
              <a:t>Benchmark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8F208B-3B6F-42FF-A2F3-2F3A7DA0C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Total energy evolution curves from MPM and MLS-MPM in the oscilating jello (left) and colliding balls (right) test cases. Numerical dissipation from two method are nearly identical.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Marcador de contenido 3">
            <a:extLst>
              <a:ext uri="{FF2B5EF4-FFF2-40B4-BE49-F238E27FC236}">
                <a16:creationId xmlns:a16="http://schemas.microsoft.com/office/drawing/2014/main" id="{D00A1BBC-F204-4B77-A97D-EAE3F951C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512" y="1873480"/>
            <a:ext cx="6549544" cy="3111033"/>
          </a:xfrm>
          <a:prstGeom prst="rect">
            <a:avLst/>
          </a:prstGeom>
        </p:spPr>
      </p:pic>
      <p:sp>
        <p:nvSpPr>
          <p:cNvPr id="46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57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269</Words>
  <Application>Microsoft Office PowerPoint</Application>
  <PresentationFormat>Panorámica</PresentationFormat>
  <Paragraphs>32</Paragraphs>
  <Slides>12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Faceta</vt:lpstr>
      <vt:lpstr>MLS-MPM-CPIC</vt:lpstr>
      <vt:lpstr>Paper to work</vt:lpstr>
      <vt:lpstr>Glossary</vt:lpstr>
      <vt:lpstr>Advantages</vt:lpstr>
      <vt:lpstr>From MPM to MLS-MPM</vt:lpstr>
      <vt:lpstr>MLS-MPM (Graphic)</vt:lpstr>
      <vt:lpstr>DIFFERENCES</vt:lpstr>
      <vt:lpstr>HIGH PERFORMANCE IMPLEMENTATION</vt:lpstr>
      <vt:lpstr>Benchmark</vt:lpstr>
      <vt:lpstr>Demo 01 - Blocks</vt:lpstr>
      <vt:lpstr>Demo 02 - Tetris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MLS-MPM-CPIC</dc:title>
  <dc:creator>Daniel Palomino</dc:creator>
  <cp:lastModifiedBy>Daniel Palomino</cp:lastModifiedBy>
  <cp:revision>5</cp:revision>
  <dcterms:created xsi:type="dcterms:W3CDTF">2019-01-11T19:17:09Z</dcterms:created>
  <dcterms:modified xsi:type="dcterms:W3CDTF">2019-03-07T23:22:09Z</dcterms:modified>
</cp:coreProperties>
</file>